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9" r:id="rId2"/>
    <p:sldId id="280" r:id="rId3"/>
    <p:sldId id="281" r:id="rId4"/>
    <p:sldId id="282" r:id="rId5"/>
    <p:sldId id="284" r:id="rId6"/>
    <p:sldId id="283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howGuides="1">
      <p:cViewPr varScale="1">
        <p:scale>
          <a:sx n="62" d="100"/>
          <a:sy n="62" d="100"/>
        </p:scale>
        <p:origin x="1080" y="17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B2AB-0F79-6D49-AFA1-46B8724F7016}" type="datetimeFigureOut">
              <a:rPr lang="fr-FR" smtClean="0"/>
              <a:t>03/11/2023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1320-71E5-1A42-AA12-86CD195D83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218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B2AB-0F79-6D49-AFA1-46B8724F7016}" type="datetimeFigureOut">
              <a:rPr lang="fr-FR" smtClean="0"/>
              <a:t>03/11/2023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1320-71E5-1A42-AA12-86CD195D83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03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B2AB-0F79-6D49-AFA1-46B8724F7016}" type="datetimeFigureOut">
              <a:rPr lang="fr-FR" smtClean="0"/>
              <a:t>03/11/2023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1320-71E5-1A42-AA12-86CD195D83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0330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B2AB-0F79-6D49-AFA1-46B8724F7016}" type="datetimeFigureOut">
              <a:rPr lang="fr-FR" smtClean="0"/>
              <a:t>03/11/2023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1320-71E5-1A42-AA12-86CD195D83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398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B2AB-0F79-6D49-AFA1-46B8724F7016}" type="datetimeFigureOut">
              <a:rPr lang="fr-FR" smtClean="0"/>
              <a:t>03/11/2023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1320-71E5-1A42-AA12-86CD195D83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61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B2AB-0F79-6D49-AFA1-46B8724F7016}" type="datetimeFigureOut">
              <a:rPr lang="fr-FR" smtClean="0"/>
              <a:t>03/11/2023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1320-71E5-1A42-AA12-86CD195D83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7853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B2AB-0F79-6D49-AFA1-46B8724F7016}" type="datetimeFigureOut">
              <a:rPr lang="fr-FR" smtClean="0"/>
              <a:t>03/11/2023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1320-71E5-1A42-AA12-86CD195D83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85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B2AB-0F79-6D49-AFA1-46B8724F7016}" type="datetimeFigureOut">
              <a:rPr lang="fr-FR" smtClean="0"/>
              <a:t>03/11/2023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1320-71E5-1A42-AA12-86CD195D83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157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B2AB-0F79-6D49-AFA1-46B8724F7016}" type="datetimeFigureOut">
              <a:rPr lang="fr-FR" smtClean="0"/>
              <a:t>03/11/2023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1320-71E5-1A42-AA12-86CD195D83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781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B2AB-0F79-6D49-AFA1-46B8724F7016}" type="datetimeFigureOut">
              <a:rPr lang="fr-FR" smtClean="0"/>
              <a:t>03/11/2023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1320-71E5-1A42-AA12-86CD195D83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9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B2AB-0F79-6D49-AFA1-46B8724F7016}" type="datetimeFigureOut">
              <a:rPr lang="fr-FR" smtClean="0"/>
              <a:t>03/11/2023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1320-71E5-1A42-AA12-86CD195D83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936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4B2AB-0F79-6D49-AFA1-46B8724F7016}" type="datetimeFigureOut">
              <a:rPr lang="fr-FR" smtClean="0"/>
              <a:t>03/11/2023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E1320-71E5-1A42-AA12-86CD195D83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84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A745E87-C674-94D9-B288-DAE946C374AC}"/>
              </a:ext>
            </a:extLst>
          </p:cNvPr>
          <p:cNvGraphicFramePr>
            <a:graphicFrameLocks noGrp="1"/>
          </p:cNvGraphicFramePr>
          <p:nvPr/>
        </p:nvGraphicFramePr>
        <p:xfrm>
          <a:off x="2666363" y="837246"/>
          <a:ext cx="4573272" cy="4581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659">
                  <a:extLst>
                    <a:ext uri="{9D8B030D-6E8A-4147-A177-3AD203B41FA5}">
                      <a16:colId xmlns:a16="http://schemas.microsoft.com/office/drawing/2014/main" val="2759147603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531169275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594191790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1612350645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690799272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605297117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073569023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509669954"/>
                    </a:ext>
                  </a:extLst>
                </a:gridCol>
              </a:tblGrid>
              <a:tr h="572691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283983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189134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299231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613446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744699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306692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809475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682640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4E7922AF-CF35-F809-91E6-EB5664A6AB01}"/>
              </a:ext>
            </a:extLst>
          </p:cNvPr>
          <p:cNvSpPr txBox="1"/>
          <p:nvPr/>
        </p:nvSpPr>
        <p:spPr>
          <a:xfrm>
            <a:off x="2780667" y="411375"/>
            <a:ext cx="4573270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63" dirty="0"/>
              <a:t> A           B          C           D          E            F            G           H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4470A50-FFED-C029-C7CD-CE23E4FF3AC7}"/>
              </a:ext>
            </a:extLst>
          </p:cNvPr>
          <p:cNvSpPr txBox="1"/>
          <p:nvPr/>
        </p:nvSpPr>
        <p:spPr>
          <a:xfrm>
            <a:off x="2297223" y="733752"/>
            <a:ext cx="241387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300" dirty="0"/>
          </a:p>
          <a:p>
            <a:r>
              <a:rPr lang="fr-FR" sz="1300" dirty="0"/>
              <a:t>1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2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3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4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5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6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7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8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5EBB869-6874-B001-AB75-AA64F0629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48" y="3711977"/>
            <a:ext cx="457364" cy="546125"/>
          </a:xfrm>
          <a:prstGeom prst="rect">
            <a:avLst/>
          </a:prstGeom>
        </p:spPr>
      </p:pic>
      <p:graphicFrame>
        <p:nvGraphicFramePr>
          <p:cNvPr id="7" name="Tableau 8">
            <a:extLst>
              <a:ext uri="{FF2B5EF4-FFF2-40B4-BE49-F238E27FC236}">
                <a16:creationId xmlns:a16="http://schemas.microsoft.com/office/drawing/2014/main" id="{78A5C803-D29A-E7F1-0524-65D81BFFE0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635773"/>
              </p:ext>
            </p:extLst>
          </p:nvPr>
        </p:nvGraphicFramePr>
        <p:xfrm>
          <a:off x="822217" y="5727224"/>
          <a:ext cx="3304626" cy="405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771">
                  <a:extLst>
                    <a:ext uri="{9D8B030D-6E8A-4147-A177-3AD203B41FA5}">
                      <a16:colId xmlns:a16="http://schemas.microsoft.com/office/drawing/2014/main" val="350726333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705408634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787607763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4064607337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204331606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495957025"/>
                    </a:ext>
                  </a:extLst>
                </a:gridCol>
              </a:tblGrid>
              <a:tr h="40559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968547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3DEB5028-57BD-AB7A-5510-865A2BD67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17" y="5656957"/>
            <a:ext cx="457364" cy="5461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2C97848-DF49-BB6F-6CF8-0D0106EBD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87076" y="5656957"/>
            <a:ext cx="324485" cy="496895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34230E51-84E3-FBC8-CB30-71C28B943C80}"/>
              </a:ext>
            </a:extLst>
          </p:cNvPr>
          <p:cNvCxnSpPr>
            <a:cxnSpLocks/>
          </p:cNvCxnSpPr>
          <p:nvPr/>
        </p:nvCxnSpPr>
        <p:spPr>
          <a:xfrm>
            <a:off x="949613" y="5930021"/>
            <a:ext cx="3459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65D261A0-B00F-7008-2D5F-D916035036D3}"/>
              </a:ext>
            </a:extLst>
          </p:cNvPr>
          <p:cNvCxnSpPr>
            <a:cxnSpLocks/>
          </p:cNvCxnSpPr>
          <p:nvPr/>
        </p:nvCxnSpPr>
        <p:spPr>
          <a:xfrm flipV="1">
            <a:off x="1637500" y="5774265"/>
            <a:ext cx="0" cy="3246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6C18B79D-2C9D-786A-B48B-24CBA7DF83B9}"/>
              </a:ext>
            </a:extLst>
          </p:cNvPr>
          <p:cNvCxnSpPr>
            <a:cxnSpLocks/>
          </p:cNvCxnSpPr>
          <p:nvPr/>
        </p:nvCxnSpPr>
        <p:spPr>
          <a:xfrm>
            <a:off x="2039273" y="5945261"/>
            <a:ext cx="3459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B7DFD1D0-C6C6-51BD-EC6E-6AEC5BB4466B}"/>
              </a:ext>
            </a:extLst>
          </p:cNvPr>
          <p:cNvCxnSpPr>
            <a:cxnSpLocks/>
          </p:cNvCxnSpPr>
          <p:nvPr/>
        </p:nvCxnSpPr>
        <p:spPr>
          <a:xfrm>
            <a:off x="2587913" y="5945261"/>
            <a:ext cx="3459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2CD29C69-7A9F-43A5-DC3C-BBBAF0E23C19}"/>
              </a:ext>
            </a:extLst>
          </p:cNvPr>
          <p:cNvCxnSpPr>
            <a:cxnSpLocks/>
          </p:cNvCxnSpPr>
          <p:nvPr/>
        </p:nvCxnSpPr>
        <p:spPr>
          <a:xfrm flipV="1">
            <a:off x="3252940" y="5789505"/>
            <a:ext cx="0" cy="3246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0F8F401C-7A9A-9B1C-44E2-83A7C2F7F02E}"/>
              </a:ext>
            </a:extLst>
          </p:cNvPr>
          <p:cNvCxnSpPr>
            <a:cxnSpLocks/>
          </p:cNvCxnSpPr>
          <p:nvPr/>
        </p:nvCxnSpPr>
        <p:spPr>
          <a:xfrm>
            <a:off x="3677573" y="5937641"/>
            <a:ext cx="3459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A7D38CF1-856B-0B56-4E15-3291C60083B0}"/>
              </a:ext>
            </a:extLst>
          </p:cNvPr>
          <p:cNvSpPr txBox="1"/>
          <p:nvPr/>
        </p:nvSpPr>
        <p:spPr>
          <a:xfrm>
            <a:off x="156145" y="6150950"/>
            <a:ext cx="104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 __  __ 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64DAF69-A0EA-0ED6-7BAE-9DADD37C8B40}"/>
              </a:ext>
            </a:extLst>
          </p:cNvPr>
          <p:cNvSpPr txBox="1"/>
          <p:nvPr/>
        </p:nvSpPr>
        <p:spPr>
          <a:xfrm>
            <a:off x="4018189" y="6127159"/>
            <a:ext cx="104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 __  __ )</a:t>
            </a:r>
          </a:p>
        </p:txBody>
      </p:sp>
    </p:spTree>
    <p:extLst>
      <p:ext uri="{BB962C8B-B14F-4D97-AF65-F5344CB8AC3E}">
        <p14:creationId xmlns:p14="http://schemas.microsoft.com/office/powerpoint/2010/main" val="876441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A745E87-C674-94D9-B288-DAE946C374AC}"/>
              </a:ext>
            </a:extLst>
          </p:cNvPr>
          <p:cNvGraphicFramePr>
            <a:graphicFrameLocks noGrp="1"/>
          </p:cNvGraphicFramePr>
          <p:nvPr/>
        </p:nvGraphicFramePr>
        <p:xfrm>
          <a:off x="2666363" y="837246"/>
          <a:ext cx="4573272" cy="4581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659">
                  <a:extLst>
                    <a:ext uri="{9D8B030D-6E8A-4147-A177-3AD203B41FA5}">
                      <a16:colId xmlns:a16="http://schemas.microsoft.com/office/drawing/2014/main" val="2759147603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531169275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594191790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1612350645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690799272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605297117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073569023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509669954"/>
                    </a:ext>
                  </a:extLst>
                </a:gridCol>
              </a:tblGrid>
              <a:tr h="572691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283983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189134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299231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613446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744699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306692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809475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682640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4E7922AF-CF35-F809-91E6-EB5664A6AB01}"/>
              </a:ext>
            </a:extLst>
          </p:cNvPr>
          <p:cNvSpPr txBox="1"/>
          <p:nvPr/>
        </p:nvSpPr>
        <p:spPr>
          <a:xfrm>
            <a:off x="2780667" y="411375"/>
            <a:ext cx="4573270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63" dirty="0"/>
              <a:t> A           B          C           D          E            F            G           H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4470A50-FFED-C029-C7CD-CE23E4FF3AC7}"/>
              </a:ext>
            </a:extLst>
          </p:cNvPr>
          <p:cNvSpPr txBox="1"/>
          <p:nvPr/>
        </p:nvSpPr>
        <p:spPr>
          <a:xfrm>
            <a:off x="2297223" y="733752"/>
            <a:ext cx="241387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300" dirty="0"/>
          </a:p>
          <a:p>
            <a:r>
              <a:rPr lang="fr-FR" sz="1300" dirty="0"/>
              <a:t>1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2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3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4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5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6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7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8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5EBB869-6874-B001-AB75-AA64F0629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849" y="1997477"/>
            <a:ext cx="457364" cy="546125"/>
          </a:xfrm>
          <a:prstGeom prst="rect">
            <a:avLst/>
          </a:prstGeom>
        </p:spPr>
      </p:pic>
      <p:graphicFrame>
        <p:nvGraphicFramePr>
          <p:cNvPr id="7" name="Tableau 8">
            <a:extLst>
              <a:ext uri="{FF2B5EF4-FFF2-40B4-BE49-F238E27FC236}">
                <a16:creationId xmlns:a16="http://schemas.microsoft.com/office/drawing/2014/main" id="{78A5C803-D29A-E7F1-0524-65D81BFFE0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405428"/>
              </p:ext>
            </p:extLst>
          </p:nvPr>
        </p:nvGraphicFramePr>
        <p:xfrm>
          <a:off x="822217" y="5727224"/>
          <a:ext cx="4956939" cy="405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771">
                  <a:extLst>
                    <a:ext uri="{9D8B030D-6E8A-4147-A177-3AD203B41FA5}">
                      <a16:colId xmlns:a16="http://schemas.microsoft.com/office/drawing/2014/main" val="350726333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705408634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787607763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4064607337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204331606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495957025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20211761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135624776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175721314"/>
                    </a:ext>
                  </a:extLst>
                </a:gridCol>
              </a:tblGrid>
              <a:tr h="40559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968547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3DEB5028-57BD-AB7A-5510-865A2BD67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17" y="5656957"/>
            <a:ext cx="457364" cy="5461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2C97848-DF49-BB6F-6CF8-0D0106EBD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993285" y="5656957"/>
            <a:ext cx="324485" cy="496895"/>
          </a:xfrm>
          <a:prstGeom prst="rect">
            <a:avLst/>
          </a:prstGeom>
        </p:spPr>
      </p:pic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537D875A-FE2B-F33D-9A1F-7709DC09DE1E}"/>
              </a:ext>
            </a:extLst>
          </p:cNvPr>
          <p:cNvCxnSpPr>
            <a:cxnSpLocks/>
          </p:cNvCxnSpPr>
          <p:nvPr/>
        </p:nvCxnSpPr>
        <p:spPr>
          <a:xfrm flipH="1">
            <a:off x="914400" y="5924062"/>
            <a:ext cx="36541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8E8D13E6-7BFD-4467-1EB8-52BA55E2BD85}"/>
              </a:ext>
            </a:extLst>
          </p:cNvPr>
          <p:cNvCxnSpPr>
            <a:cxnSpLocks/>
          </p:cNvCxnSpPr>
          <p:nvPr/>
        </p:nvCxnSpPr>
        <p:spPr>
          <a:xfrm>
            <a:off x="1662900" y="5766645"/>
            <a:ext cx="0" cy="3246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5436D8B-C44F-28FB-B536-75E64570E64A}"/>
              </a:ext>
            </a:extLst>
          </p:cNvPr>
          <p:cNvCxnSpPr>
            <a:cxnSpLocks/>
          </p:cNvCxnSpPr>
          <p:nvPr/>
        </p:nvCxnSpPr>
        <p:spPr>
          <a:xfrm>
            <a:off x="2039273" y="5922401"/>
            <a:ext cx="3459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4A011CC9-BD4B-58DA-3AAC-3D5AB4C1AE82}"/>
              </a:ext>
            </a:extLst>
          </p:cNvPr>
          <p:cNvCxnSpPr>
            <a:cxnSpLocks/>
          </p:cNvCxnSpPr>
          <p:nvPr/>
        </p:nvCxnSpPr>
        <p:spPr>
          <a:xfrm>
            <a:off x="4223673" y="5927481"/>
            <a:ext cx="3459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CB11E5E5-2CBF-B63B-003E-76E74A5B1335}"/>
              </a:ext>
            </a:extLst>
          </p:cNvPr>
          <p:cNvCxnSpPr>
            <a:cxnSpLocks/>
          </p:cNvCxnSpPr>
          <p:nvPr/>
        </p:nvCxnSpPr>
        <p:spPr>
          <a:xfrm>
            <a:off x="2767167" y="5766645"/>
            <a:ext cx="0" cy="3246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01E07C05-DF3F-367B-6A91-D28875A75E56}"/>
              </a:ext>
            </a:extLst>
          </p:cNvPr>
          <p:cNvCxnSpPr>
            <a:cxnSpLocks/>
          </p:cNvCxnSpPr>
          <p:nvPr/>
        </p:nvCxnSpPr>
        <p:spPr>
          <a:xfrm>
            <a:off x="3287867" y="5766645"/>
            <a:ext cx="0" cy="3246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D67EF994-EE74-5CF8-CB2C-6E5839AF1421}"/>
              </a:ext>
            </a:extLst>
          </p:cNvPr>
          <p:cNvCxnSpPr>
            <a:cxnSpLocks/>
          </p:cNvCxnSpPr>
          <p:nvPr/>
        </p:nvCxnSpPr>
        <p:spPr>
          <a:xfrm>
            <a:off x="3859367" y="5770033"/>
            <a:ext cx="0" cy="3246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2539A1EA-96F7-5BBF-75D1-620E0FC6F305}"/>
              </a:ext>
            </a:extLst>
          </p:cNvPr>
          <p:cNvCxnSpPr>
            <a:cxnSpLocks/>
          </p:cNvCxnSpPr>
          <p:nvPr/>
        </p:nvCxnSpPr>
        <p:spPr>
          <a:xfrm>
            <a:off x="4769773" y="5927481"/>
            <a:ext cx="3459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0BED8499-E739-ADB2-3261-92AA47E85AF0}"/>
              </a:ext>
            </a:extLst>
          </p:cNvPr>
          <p:cNvCxnSpPr>
            <a:cxnSpLocks/>
          </p:cNvCxnSpPr>
          <p:nvPr/>
        </p:nvCxnSpPr>
        <p:spPr>
          <a:xfrm>
            <a:off x="5315873" y="5927481"/>
            <a:ext cx="3459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C05FDF39-4C10-58F5-8F6E-6DE4A483A6D3}"/>
              </a:ext>
            </a:extLst>
          </p:cNvPr>
          <p:cNvSpPr txBox="1"/>
          <p:nvPr/>
        </p:nvSpPr>
        <p:spPr>
          <a:xfrm>
            <a:off x="219924" y="6134108"/>
            <a:ext cx="104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 __  __ )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73175AD8-F1C6-EFB7-873E-7F142C37DCD6}"/>
              </a:ext>
            </a:extLst>
          </p:cNvPr>
          <p:cNvSpPr txBox="1"/>
          <p:nvPr/>
        </p:nvSpPr>
        <p:spPr>
          <a:xfrm>
            <a:off x="5638442" y="6127159"/>
            <a:ext cx="104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 __  __ )</a:t>
            </a:r>
          </a:p>
        </p:txBody>
      </p:sp>
    </p:spTree>
    <p:extLst>
      <p:ext uri="{BB962C8B-B14F-4D97-AF65-F5344CB8AC3E}">
        <p14:creationId xmlns:p14="http://schemas.microsoft.com/office/powerpoint/2010/main" val="3978430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A745E87-C674-94D9-B288-DAE946C374AC}"/>
              </a:ext>
            </a:extLst>
          </p:cNvPr>
          <p:cNvGraphicFramePr>
            <a:graphicFrameLocks noGrp="1"/>
          </p:cNvGraphicFramePr>
          <p:nvPr/>
        </p:nvGraphicFramePr>
        <p:xfrm>
          <a:off x="2666363" y="837246"/>
          <a:ext cx="4573272" cy="4581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659">
                  <a:extLst>
                    <a:ext uri="{9D8B030D-6E8A-4147-A177-3AD203B41FA5}">
                      <a16:colId xmlns:a16="http://schemas.microsoft.com/office/drawing/2014/main" val="2759147603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531169275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594191790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1612350645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690799272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605297117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073569023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509669954"/>
                    </a:ext>
                  </a:extLst>
                </a:gridCol>
              </a:tblGrid>
              <a:tr h="572691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283983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189134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299231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613446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744699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306692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809475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682640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4E7922AF-CF35-F809-91E6-EB5664A6AB01}"/>
              </a:ext>
            </a:extLst>
          </p:cNvPr>
          <p:cNvSpPr txBox="1"/>
          <p:nvPr/>
        </p:nvSpPr>
        <p:spPr>
          <a:xfrm>
            <a:off x="2780667" y="411375"/>
            <a:ext cx="4573270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63" dirty="0"/>
              <a:t> A           B          C           D          E            F            G           H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4470A50-FFED-C029-C7CD-CE23E4FF3AC7}"/>
              </a:ext>
            </a:extLst>
          </p:cNvPr>
          <p:cNvSpPr txBox="1"/>
          <p:nvPr/>
        </p:nvSpPr>
        <p:spPr>
          <a:xfrm>
            <a:off x="2297223" y="733752"/>
            <a:ext cx="241387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300" dirty="0"/>
          </a:p>
          <a:p>
            <a:r>
              <a:rPr lang="fr-FR" sz="1300" dirty="0"/>
              <a:t>1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2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3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4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5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6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7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8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5EBB869-6874-B001-AB75-AA64F0629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442" y="1425977"/>
            <a:ext cx="457364" cy="546125"/>
          </a:xfrm>
          <a:prstGeom prst="rect">
            <a:avLst/>
          </a:prstGeom>
        </p:spPr>
      </p:pic>
      <p:graphicFrame>
        <p:nvGraphicFramePr>
          <p:cNvPr id="7" name="Tableau 8">
            <a:extLst>
              <a:ext uri="{FF2B5EF4-FFF2-40B4-BE49-F238E27FC236}">
                <a16:creationId xmlns:a16="http://schemas.microsoft.com/office/drawing/2014/main" id="{78A5C803-D29A-E7F1-0524-65D81BFFE0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781823"/>
              </p:ext>
            </p:extLst>
          </p:nvPr>
        </p:nvGraphicFramePr>
        <p:xfrm>
          <a:off x="822217" y="5727224"/>
          <a:ext cx="6609252" cy="405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771">
                  <a:extLst>
                    <a:ext uri="{9D8B030D-6E8A-4147-A177-3AD203B41FA5}">
                      <a16:colId xmlns:a16="http://schemas.microsoft.com/office/drawing/2014/main" val="350726333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705408634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787607763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4064607337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204331606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495957025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20211761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135624776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175721314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060767077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899633368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992357044"/>
                    </a:ext>
                  </a:extLst>
                </a:gridCol>
              </a:tblGrid>
              <a:tr h="40559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968547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3DEB5028-57BD-AB7A-5510-865A2BD67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17" y="5656957"/>
            <a:ext cx="457364" cy="5461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2C97848-DF49-BB6F-6CF8-0D0106EBD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52166" y="5673953"/>
            <a:ext cx="324485" cy="496895"/>
          </a:xfrm>
          <a:prstGeom prst="rect">
            <a:avLst/>
          </a:prstGeom>
        </p:spPr>
      </p:pic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537D875A-FE2B-F33D-9A1F-7709DC09DE1E}"/>
              </a:ext>
            </a:extLst>
          </p:cNvPr>
          <p:cNvCxnSpPr>
            <a:cxnSpLocks/>
          </p:cNvCxnSpPr>
          <p:nvPr/>
        </p:nvCxnSpPr>
        <p:spPr>
          <a:xfrm flipH="1">
            <a:off x="4191000" y="5922401"/>
            <a:ext cx="36541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5436D8B-C44F-28FB-B536-75E64570E64A}"/>
              </a:ext>
            </a:extLst>
          </p:cNvPr>
          <p:cNvCxnSpPr>
            <a:cxnSpLocks/>
          </p:cNvCxnSpPr>
          <p:nvPr/>
        </p:nvCxnSpPr>
        <p:spPr>
          <a:xfrm>
            <a:off x="1480473" y="5922401"/>
            <a:ext cx="3459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4A011CC9-BD4B-58DA-3AAC-3D5AB4C1AE82}"/>
              </a:ext>
            </a:extLst>
          </p:cNvPr>
          <p:cNvCxnSpPr>
            <a:cxnSpLocks/>
          </p:cNvCxnSpPr>
          <p:nvPr/>
        </p:nvCxnSpPr>
        <p:spPr>
          <a:xfrm>
            <a:off x="959773" y="5922401"/>
            <a:ext cx="3459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CB11E5E5-2CBF-B63B-003E-76E74A5B1335}"/>
              </a:ext>
            </a:extLst>
          </p:cNvPr>
          <p:cNvCxnSpPr>
            <a:cxnSpLocks/>
          </p:cNvCxnSpPr>
          <p:nvPr/>
        </p:nvCxnSpPr>
        <p:spPr>
          <a:xfrm>
            <a:off x="2170267" y="5770846"/>
            <a:ext cx="0" cy="3246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01E07C05-DF3F-367B-6A91-D28875A75E56}"/>
              </a:ext>
            </a:extLst>
          </p:cNvPr>
          <p:cNvCxnSpPr>
            <a:cxnSpLocks/>
          </p:cNvCxnSpPr>
          <p:nvPr/>
        </p:nvCxnSpPr>
        <p:spPr>
          <a:xfrm>
            <a:off x="3287867" y="5766645"/>
            <a:ext cx="0" cy="3246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D67EF994-EE74-5CF8-CB2C-6E5839AF1421}"/>
              </a:ext>
            </a:extLst>
          </p:cNvPr>
          <p:cNvCxnSpPr>
            <a:cxnSpLocks/>
          </p:cNvCxnSpPr>
          <p:nvPr/>
        </p:nvCxnSpPr>
        <p:spPr>
          <a:xfrm>
            <a:off x="3859367" y="5770033"/>
            <a:ext cx="0" cy="3246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04149CA6-F3D4-263E-C99A-15EFF80ECB7E}"/>
              </a:ext>
            </a:extLst>
          </p:cNvPr>
          <p:cNvCxnSpPr>
            <a:cxnSpLocks/>
          </p:cNvCxnSpPr>
          <p:nvPr/>
        </p:nvCxnSpPr>
        <p:spPr>
          <a:xfrm flipV="1">
            <a:off x="4939500" y="5760058"/>
            <a:ext cx="0" cy="3246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85F80FA6-47C0-7D98-DDD4-FC74675BEB44}"/>
              </a:ext>
            </a:extLst>
          </p:cNvPr>
          <p:cNvCxnSpPr>
            <a:cxnSpLocks/>
          </p:cNvCxnSpPr>
          <p:nvPr/>
        </p:nvCxnSpPr>
        <p:spPr>
          <a:xfrm>
            <a:off x="2767167" y="5766645"/>
            <a:ext cx="0" cy="3246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B76165A8-DC3C-4C7C-EE51-A6DE7B705A70}"/>
              </a:ext>
            </a:extLst>
          </p:cNvPr>
          <p:cNvCxnSpPr>
            <a:cxnSpLocks/>
          </p:cNvCxnSpPr>
          <p:nvPr/>
        </p:nvCxnSpPr>
        <p:spPr>
          <a:xfrm flipH="1">
            <a:off x="5829300" y="5922401"/>
            <a:ext cx="36541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DD22EA0D-4026-DE98-3326-8DEEC0AF0392}"/>
              </a:ext>
            </a:extLst>
          </p:cNvPr>
          <p:cNvCxnSpPr>
            <a:cxnSpLocks/>
          </p:cNvCxnSpPr>
          <p:nvPr/>
        </p:nvCxnSpPr>
        <p:spPr>
          <a:xfrm flipH="1">
            <a:off x="5301499" y="5926602"/>
            <a:ext cx="36541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7C86DD03-D81F-47B8-70C9-DC1114696129}"/>
              </a:ext>
            </a:extLst>
          </p:cNvPr>
          <p:cNvCxnSpPr>
            <a:cxnSpLocks/>
          </p:cNvCxnSpPr>
          <p:nvPr/>
        </p:nvCxnSpPr>
        <p:spPr>
          <a:xfrm flipV="1">
            <a:off x="7162000" y="5760058"/>
            <a:ext cx="0" cy="3246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0BF5BBD3-BBF0-913E-22B9-6EA34A855E7A}"/>
              </a:ext>
            </a:extLst>
          </p:cNvPr>
          <p:cNvCxnSpPr>
            <a:cxnSpLocks/>
          </p:cNvCxnSpPr>
          <p:nvPr/>
        </p:nvCxnSpPr>
        <p:spPr>
          <a:xfrm flipV="1">
            <a:off x="6590500" y="5772758"/>
            <a:ext cx="0" cy="3246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1C68F1F7-EBE2-FD11-4D58-51796C84FDD6}"/>
              </a:ext>
            </a:extLst>
          </p:cNvPr>
          <p:cNvSpPr txBox="1"/>
          <p:nvPr/>
        </p:nvSpPr>
        <p:spPr>
          <a:xfrm>
            <a:off x="219924" y="6134108"/>
            <a:ext cx="104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 __  __ 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0731184-D246-CFA4-8BC2-F59D2048DFCD}"/>
              </a:ext>
            </a:extLst>
          </p:cNvPr>
          <p:cNvSpPr txBox="1"/>
          <p:nvPr/>
        </p:nvSpPr>
        <p:spPr>
          <a:xfrm>
            <a:off x="7306820" y="6127159"/>
            <a:ext cx="104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 __  __ 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17A9C5F-9E77-101F-8A96-A34934000DC2}"/>
              </a:ext>
            </a:extLst>
          </p:cNvPr>
          <p:cNvSpPr txBox="1"/>
          <p:nvPr/>
        </p:nvSpPr>
        <p:spPr>
          <a:xfrm>
            <a:off x="85808" y="241445"/>
            <a:ext cx="3591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Prénom : ____________</a:t>
            </a:r>
          </a:p>
          <a:p>
            <a:endParaRPr lang="fr-FR" dirty="0"/>
          </a:p>
          <a:p>
            <a:r>
              <a:rPr lang="fr-FR" dirty="0"/>
              <a:t>Date : __ / __ / ____</a:t>
            </a:r>
          </a:p>
        </p:txBody>
      </p:sp>
    </p:spTree>
    <p:extLst>
      <p:ext uri="{BB962C8B-B14F-4D97-AF65-F5344CB8AC3E}">
        <p14:creationId xmlns:p14="http://schemas.microsoft.com/office/powerpoint/2010/main" val="2477577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A745E87-C674-94D9-B288-DAE946C374AC}"/>
              </a:ext>
            </a:extLst>
          </p:cNvPr>
          <p:cNvGraphicFramePr>
            <a:graphicFrameLocks noGrp="1"/>
          </p:cNvGraphicFramePr>
          <p:nvPr/>
        </p:nvGraphicFramePr>
        <p:xfrm>
          <a:off x="2666363" y="837246"/>
          <a:ext cx="4573272" cy="4581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659">
                  <a:extLst>
                    <a:ext uri="{9D8B030D-6E8A-4147-A177-3AD203B41FA5}">
                      <a16:colId xmlns:a16="http://schemas.microsoft.com/office/drawing/2014/main" val="2759147603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531169275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594191790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1612350645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690799272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605297117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073569023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509669954"/>
                    </a:ext>
                  </a:extLst>
                </a:gridCol>
              </a:tblGrid>
              <a:tr h="572691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283983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189134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299231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613446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744699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306692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809475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682640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4E7922AF-CF35-F809-91E6-EB5664A6AB01}"/>
              </a:ext>
            </a:extLst>
          </p:cNvPr>
          <p:cNvSpPr txBox="1"/>
          <p:nvPr/>
        </p:nvSpPr>
        <p:spPr>
          <a:xfrm>
            <a:off x="2780667" y="411375"/>
            <a:ext cx="4573270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63" dirty="0"/>
              <a:t> A           B          C           D          E            F            G           H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4470A50-FFED-C029-C7CD-CE23E4FF3AC7}"/>
              </a:ext>
            </a:extLst>
          </p:cNvPr>
          <p:cNvSpPr txBox="1"/>
          <p:nvPr/>
        </p:nvSpPr>
        <p:spPr>
          <a:xfrm>
            <a:off x="2297223" y="733752"/>
            <a:ext cx="241387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300" dirty="0"/>
          </a:p>
          <a:p>
            <a:r>
              <a:rPr lang="fr-FR" sz="1300" dirty="0"/>
              <a:t>1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2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3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4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5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6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7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8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5EBB869-6874-B001-AB75-AA64F0629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2271" y="2581886"/>
            <a:ext cx="397936" cy="475164"/>
          </a:xfrm>
          <a:prstGeom prst="rect">
            <a:avLst/>
          </a:prstGeom>
        </p:spPr>
      </p:pic>
      <p:graphicFrame>
        <p:nvGraphicFramePr>
          <p:cNvPr id="7" name="Tableau 8">
            <a:extLst>
              <a:ext uri="{FF2B5EF4-FFF2-40B4-BE49-F238E27FC236}">
                <a16:creationId xmlns:a16="http://schemas.microsoft.com/office/drawing/2014/main" id="{78A5C803-D29A-E7F1-0524-65D81BFFE08C}"/>
              </a:ext>
            </a:extLst>
          </p:cNvPr>
          <p:cNvGraphicFramePr>
            <a:graphicFrameLocks noGrp="1"/>
          </p:cNvGraphicFramePr>
          <p:nvPr/>
        </p:nvGraphicFramePr>
        <p:xfrm>
          <a:off x="822217" y="5727224"/>
          <a:ext cx="8261565" cy="405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771">
                  <a:extLst>
                    <a:ext uri="{9D8B030D-6E8A-4147-A177-3AD203B41FA5}">
                      <a16:colId xmlns:a16="http://schemas.microsoft.com/office/drawing/2014/main" val="350726333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705408634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787607763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4064607337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204331606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495957025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20211761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135624776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175721314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060767077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899633368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992357044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10645479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510696462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460611568"/>
                    </a:ext>
                  </a:extLst>
                </a:gridCol>
              </a:tblGrid>
              <a:tr h="40559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968547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3DEB5028-57BD-AB7A-5510-865A2BD67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17" y="5656957"/>
            <a:ext cx="457364" cy="5461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2C97848-DF49-BB6F-6CF8-0D0106EBD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239254" y="5681573"/>
            <a:ext cx="324485" cy="496895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4A011CC9-BD4B-58DA-3AAC-3D5AB4C1AE82}"/>
              </a:ext>
            </a:extLst>
          </p:cNvPr>
          <p:cNvCxnSpPr>
            <a:cxnSpLocks/>
          </p:cNvCxnSpPr>
          <p:nvPr/>
        </p:nvCxnSpPr>
        <p:spPr>
          <a:xfrm>
            <a:off x="7532072" y="5909966"/>
            <a:ext cx="3459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01E07C05-DF3F-367B-6A91-D28875A75E56}"/>
              </a:ext>
            </a:extLst>
          </p:cNvPr>
          <p:cNvCxnSpPr>
            <a:cxnSpLocks/>
          </p:cNvCxnSpPr>
          <p:nvPr/>
        </p:nvCxnSpPr>
        <p:spPr>
          <a:xfrm>
            <a:off x="2766991" y="5756490"/>
            <a:ext cx="0" cy="3246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04149CA6-F3D4-263E-C99A-15EFF80ECB7E}"/>
              </a:ext>
            </a:extLst>
          </p:cNvPr>
          <p:cNvCxnSpPr>
            <a:cxnSpLocks/>
          </p:cNvCxnSpPr>
          <p:nvPr/>
        </p:nvCxnSpPr>
        <p:spPr>
          <a:xfrm flipV="1">
            <a:off x="5538443" y="5758861"/>
            <a:ext cx="0" cy="3246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85F80FA6-47C0-7D98-DDD4-FC74675BEB44}"/>
              </a:ext>
            </a:extLst>
          </p:cNvPr>
          <p:cNvCxnSpPr>
            <a:cxnSpLocks/>
          </p:cNvCxnSpPr>
          <p:nvPr/>
        </p:nvCxnSpPr>
        <p:spPr>
          <a:xfrm>
            <a:off x="2186426" y="5767676"/>
            <a:ext cx="0" cy="3246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0BF5BBD3-BBF0-913E-22B9-6EA34A855E7A}"/>
              </a:ext>
            </a:extLst>
          </p:cNvPr>
          <p:cNvCxnSpPr>
            <a:cxnSpLocks/>
          </p:cNvCxnSpPr>
          <p:nvPr/>
        </p:nvCxnSpPr>
        <p:spPr>
          <a:xfrm flipV="1">
            <a:off x="1123673" y="5747623"/>
            <a:ext cx="0" cy="3246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E0DF32D5-883C-1F0B-EE5E-E267D5341339}"/>
              </a:ext>
            </a:extLst>
          </p:cNvPr>
          <p:cNvCxnSpPr>
            <a:cxnSpLocks/>
          </p:cNvCxnSpPr>
          <p:nvPr/>
        </p:nvCxnSpPr>
        <p:spPr>
          <a:xfrm>
            <a:off x="3126279" y="5909966"/>
            <a:ext cx="3459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2655C7F8-B3AD-6A72-DE56-C89515E0F5D4}"/>
              </a:ext>
            </a:extLst>
          </p:cNvPr>
          <p:cNvCxnSpPr>
            <a:cxnSpLocks/>
          </p:cNvCxnSpPr>
          <p:nvPr/>
        </p:nvCxnSpPr>
        <p:spPr>
          <a:xfrm flipV="1">
            <a:off x="6054426" y="5747623"/>
            <a:ext cx="0" cy="3246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4CF823E3-F5C6-BD19-A94F-1579C55BCA1B}"/>
              </a:ext>
            </a:extLst>
          </p:cNvPr>
          <p:cNvCxnSpPr>
            <a:cxnSpLocks/>
          </p:cNvCxnSpPr>
          <p:nvPr/>
        </p:nvCxnSpPr>
        <p:spPr>
          <a:xfrm flipV="1">
            <a:off x="6586967" y="5747623"/>
            <a:ext cx="0" cy="3246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C5B2A3EF-383F-C89E-F168-AA942F30267E}"/>
              </a:ext>
            </a:extLst>
          </p:cNvPr>
          <p:cNvCxnSpPr>
            <a:cxnSpLocks/>
          </p:cNvCxnSpPr>
          <p:nvPr/>
        </p:nvCxnSpPr>
        <p:spPr>
          <a:xfrm flipH="1">
            <a:off x="1491729" y="5925189"/>
            <a:ext cx="36541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E9694207-73B3-26A1-E760-3844CA111447}"/>
              </a:ext>
            </a:extLst>
          </p:cNvPr>
          <p:cNvCxnSpPr>
            <a:cxnSpLocks/>
          </p:cNvCxnSpPr>
          <p:nvPr/>
        </p:nvCxnSpPr>
        <p:spPr>
          <a:xfrm flipH="1">
            <a:off x="4768956" y="5912973"/>
            <a:ext cx="36541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0CFB1A30-71EA-BDFA-EEBE-97EFB3553B7E}"/>
              </a:ext>
            </a:extLst>
          </p:cNvPr>
          <p:cNvCxnSpPr>
            <a:cxnSpLocks/>
          </p:cNvCxnSpPr>
          <p:nvPr/>
        </p:nvCxnSpPr>
        <p:spPr>
          <a:xfrm flipH="1">
            <a:off x="4221701" y="5912973"/>
            <a:ext cx="36541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F3B0629A-64CC-BA47-CF61-7A0F4C58ED4C}"/>
              </a:ext>
            </a:extLst>
          </p:cNvPr>
          <p:cNvSpPr txBox="1"/>
          <p:nvPr/>
        </p:nvSpPr>
        <p:spPr>
          <a:xfrm>
            <a:off x="219924" y="6166192"/>
            <a:ext cx="104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 __  __ )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F41C401-3F45-A910-620C-2D1163162CAF}"/>
              </a:ext>
            </a:extLst>
          </p:cNvPr>
          <p:cNvSpPr txBox="1"/>
          <p:nvPr/>
        </p:nvSpPr>
        <p:spPr>
          <a:xfrm>
            <a:off x="8702483" y="6127159"/>
            <a:ext cx="104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 __  __ )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3B55C93-2023-1062-C39A-3FD3D0CAEA63}"/>
              </a:ext>
            </a:extLst>
          </p:cNvPr>
          <p:cNvCxnSpPr>
            <a:cxnSpLocks/>
          </p:cNvCxnSpPr>
          <p:nvPr/>
        </p:nvCxnSpPr>
        <p:spPr>
          <a:xfrm>
            <a:off x="3855899" y="5774602"/>
            <a:ext cx="0" cy="3246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6B42014B-8F28-AEF3-727C-A2528CCD9C57}"/>
              </a:ext>
            </a:extLst>
          </p:cNvPr>
          <p:cNvCxnSpPr>
            <a:cxnSpLocks/>
          </p:cNvCxnSpPr>
          <p:nvPr/>
        </p:nvCxnSpPr>
        <p:spPr>
          <a:xfrm flipV="1">
            <a:off x="7134222" y="5754549"/>
            <a:ext cx="0" cy="3246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15E0C408-3D09-3A23-1462-37F8F344005F}"/>
              </a:ext>
            </a:extLst>
          </p:cNvPr>
          <p:cNvCxnSpPr>
            <a:cxnSpLocks/>
          </p:cNvCxnSpPr>
          <p:nvPr/>
        </p:nvCxnSpPr>
        <p:spPr>
          <a:xfrm>
            <a:off x="8079330" y="5916892"/>
            <a:ext cx="3459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50119790-686E-A824-04E1-F030C1294E84}"/>
              </a:ext>
            </a:extLst>
          </p:cNvPr>
          <p:cNvCxnSpPr>
            <a:cxnSpLocks/>
          </p:cNvCxnSpPr>
          <p:nvPr/>
        </p:nvCxnSpPr>
        <p:spPr>
          <a:xfrm flipV="1">
            <a:off x="8782914" y="5761475"/>
            <a:ext cx="0" cy="3246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198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A745E87-C674-94D9-B288-DAE946C374AC}"/>
              </a:ext>
            </a:extLst>
          </p:cNvPr>
          <p:cNvGraphicFramePr>
            <a:graphicFrameLocks noGrp="1"/>
          </p:cNvGraphicFramePr>
          <p:nvPr/>
        </p:nvGraphicFramePr>
        <p:xfrm>
          <a:off x="2666363" y="837246"/>
          <a:ext cx="4573272" cy="4581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659">
                  <a:extLst>
                    <a:ext uri="{9D8B030D-6E8A-4147-A177-3AD203B41FA5}">
                      <a16:colId xmlns:a16="http://schemas.microsoft.com/office/drawing/2014/main" val="2759147603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531169275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594191790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1612350645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690799272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605297117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073569023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509669954"/>
                    </a:ext>
                  </a:extLst>
                </a:gridCol>
              </a:tblGrid>
              <a:tr h="572691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283983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189134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299231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613446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744699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306692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809475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682640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4E7922AF-CF35-F809-91E6-EB5664A6AB01}"/>
              </a:ext>
            </a:extLst>
          </p:cNvPr>
          <p:cNvSpPr txBox="1"/>
          <p:nvPr/>
        </p:nvSpPr>
        <p:spPr>
          <a:xfrm>
            <a:off x="2780667" y="411375"/>
            <a:ext cx="4573270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63" dirty="0"/>
              <a:t> A           B          C           D          E            F            G           H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4470A50-FFED-C029-C7CD-CE23E4FF3AC7}"/>
              </a:ext>
            </a:extLst>
          </p:cNvPr>
          <p:cNvSpPr txBox="1"/>
          <p:nvPr/>
        </p:nvSpPr>
        <p:spPr>
          <a:xfrm>
            <a:off x="2297223" y="733752"/>
            <a:ext cx="241387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300" dirty="0"/>
          </a:p>
          <a:p>
            <a:r>
              <a:rPr lang="fr-FR" sz="1300" dirty="0"/>
              <a:t>1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2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3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4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5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6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7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8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5EBB869-6874-B001-AB75-AA64F0629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187" y="4289008"/>
            <a:ext cx="457364" cy="546125"/>
          </a:xfrm>
          <a:prstGeom prst="rect">
            <a:avLst/>
          </a:prstGeom>
        </p:spPr>
      </p:pic>
      <p:graphicFrame>
        <p:nvGraphicFramePr>
          <p:cNvPr id="7" name="Tableau 8">
            <a:extLst>
              <a:ext uri="{FF2B5EF4-FFF2-40B4-BE49-F238E27FC236}">
                <a16:creationId xmlns:a16="http://schemas.microsoft.com/office/drawing/2014/main" id="{78A5C803-D29A-E7F1-0524-65D81BFFE08C}"/>
              </a:ext>
            </a:extLst>
          </p:cNvPr>
          <p:cNvGraphicFramePr>
            <a:graphicFrameLocks noGrp="1"/>
          </p:cNvGraphicFramePr>
          <p:nvPr/>
        </p:nvGraphicFramePr>
        <p:xfrm>
          <a:off x="822217" y="5727224"/>
          <a:ext cx="8261565" cy="405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771">
                  <a:extLst>
                    <a:ext uri="{9D8B030D-6E8A-4147-A177-3AD203B41FA5}">
                      <a16:colId xmlns:a16="http://schemas.microsoft.com/office/drawing/2014/main" val="350726333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705408634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787607763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4064607337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204331606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495957025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20211761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135624776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175721314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060767077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899633368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992357044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10645479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510696462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460611568"/>
                    </a:ext>
                  </a:extLst>
                </a:gridCol>
              </a:tblGrid>
              <a:tr h="40559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968547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3DEB5028-57BD-AB7A-5510-865A2BD67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17" y="5656957"/>
            <a:ext cx="457364" cy="5461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2C97848-DF49-BB6F-6CF8-0D0106EBD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239254" y="5681573"/>
            <a:ext cx="324485" cy="496895"/>
          </a:xfrm>
          <a:prstGeom prst="rect">
            <a:avLst/>
          </a:prstGeom>
        </p:spPr>
      </p:pic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537D875A-FE2B-F33D-9A1F-7709DC09DE1E}"/>
              </a:ext>
            </a:extLst>
          </p:cNvPr>
          <p:cNvCxnSpPr>
            <a:cxnSpLocks/>
          </p:cNvCxnSpPr>
          <p:nvPr/>
        </p:nvCxnSpPr>
        <p:spPr>
          <a:xfrm flipH="1">
            <a:off x="1450166" y="5909966"/>
            <a:ext cx="36541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4A011CC9-BD4B-58DA-3AAC-3D5AB4C1AE82}"/>
              </a:ext>
            </a:extLst>
          </p:cNvPr>
          <p:cNvCxnSpPr>
            <a:cxnSpLocks/>
          </p:cNvCxnSpPr>
          <p:nvPr/>
        </p:nvCxnSpPr>
        <p:spPr>
          <a:xfrm>
            <a:off x="6436304" y="5917988"/>
            <a:ext cx="3459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01E07C05-DF3F-367B-6A91-D28875A75E56}"/>
              </a:ext>
            </a:extLst>
          </p:cNvPr>
          <p:cNvCxnSpPr>
            <a:cxnSpLocks/>
          </p:cNvCxnSpPr>
          <p:nvPr/>
        </p:nvCxnSpPr>
        <p:spPr>
          <a:xfrm>
            <a:off x="8215924" y="5756490"/>
            <a:ext cx="0" cy="3246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04149CA6-F3D4-263E-C99A-15EFF80ECB7E}"/>
              </a:ext>
            </a:extLst>
          </p:cNvPr>
          <p:cNvCxnSpPr>
            <a:cxnSpLocks/>
          </p:cNvCxnSpPr>
          <p:nvPr/>
        </p:nvCxnSpPr>
        <p:spPr>
          <a:xfrm flipV="1">
            <a:off x="7159425" y="5756490"/>
            <a:ext cx="0" cy="3246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85F80FA6-47C0-7D98-DDD4-FC74675BEB44}"/>
              </a:ext>
            </a:extLst>
          </p:cNvPr>
          <p:cNvCxnSpPr>
            <a:cxnSpLocks/>
          </p:cNvCxnSpPr>
          <p:nvPr/>
        </p:nvCxnSpPr>
        <p:spPr>
          <a:xfrm>
            <a:off x="2186426" y="5767676"/>
            <a:ext cx="0" cy="3246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B76165A8-DC3C-4C7C-EE51-A6DE7B705A70}"/>
              </a:ext>
            </a:extLst>
          </p:cNvPr>
          <p:cNvCxnSpPr>
            <a:cxnSpLocks/>
          </p:cNvCxnSpPr>
          <p:nvPr/>
        </p:nvCxnSpPr>
        <p:spPr>
          <a:xfrm flipH="1">
            <a:off x="921399" y="5909966"/>
            <a:ext cx="36541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DD22EA0D-4026-DE98-3326-8DEEC0AF0392}"/>
              </a:ext>
            </a:extLst>
          </p:cNvPr>
          <p:cNvCxnSpPr>
            <a:cxnSpLocks/>
          </p:cNvCxnSpPr>
          <p:nvPr/>
        </p:nvCxnSpPr>
        <p:spPr>
          <a:xfrm flipH="1">
            <a:off x="3109995" y="5909966"/>
            <a:ext cx="36541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0BF5BBD3-BBF0-913E-22B9-6EA34A855E7A}"/>
              </a:ext>
            </a:extLst>
          </p:cNvPr>
          <p:cNvCxnSpPr>
            <a:cxnSpLocks/>
          </p:cNvCxnSpPr>
          <p:nvPr/>
        </p:nvCxnSpPr>
        <p:spPr>
          <a:xfrm flipV="1">
            <a:off x="4424916" y="5767676"/>
            <a:ext cx="0" cy="3246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E0DF32D5-883C-1F0B-EE5E-E267D5341339}"/>
              </a:ext>
            </a:extLst>
          </p:cNvPr>
          <p:cNvCxnSpPr>
            <a:cxnSpLocks/>
          </p:cNvCxnSpPr>
          <p:nvPr/>
        </p:nvCxnSpPr>
        <p:spPr>
          <a:xfrm>
            <a:off x="7511243" y="5909966"/>
            <a:ext cx="3459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7D5CB42E-E67B-081F-D5D4-48BCA52B5AC9}"/>
              </a:ext>
            </a:extLst>
          </p:cNvPr>
          <p:cNvCxnSpPr>
            <a:cxnSpLocks/>
          </p:cNvCxnSpPr>
          <p:nvPr/>
        </p:nvCxnSpPr>
        <p:spPr>
          <a:xfrm>
            <a:off x="8610127" y="5917988"/>
            <a:ext cx="3459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2655C7F8-B3AD-6A72-DE56-C89515E0F5D4}"/>
              </a:ext>
            </a:extLst>
          </p:cNvPr>
          <p:cNvCxnSpPr>
            <a:cxnSpLocks/>
          </p:cNvCxnSpPr>
          <p:nvPr/>
        </p:nvCxnSpPr>
        <p:spPr>
          <a:xfrm flipV="1">
            <a:off x="6054426" y="5747623"/>
            <a:ext cx="0" cy="3246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4CF823E3-F5C6-BD19-A94F-1579C55BCA1B}"/>
              </a:ext>
            </a:extLst>
          </p:cNvPr>
          <p:cNvCxnSpPr>
            <a:cxnSpLocks/>
          </p:cNvCxnSpPr>
          <p:nvPr/>
        </p:nvCxnSpPr>
        <p:spPr>
          <a:xfrm flipV="1">
            <a:off x="4952999" y="5747623"/>
            <a:ext cx="0" cy="3246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C5B2A3EF-383F-C89E-F168-AA942F30267E}"/>
              </a:ext>
            </a:extLst>
          </p:cNvPr>
          <p:cNvCxnSpPr>
            <a:cxnSpLocks/>
          </p:cNvCxnSpPr>
          <p:nvPr/>
        </p:nvCxnSpPr>
        <p:spPr>
          <a:xfrm flipH="1">
            <a:off x="2538610" y="5930019"/>
            <a:ext cx="36541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E9694207-73B3-26A1-E760-3844CA111447}"/>
              </a:ext>
            </a:extLst>
          </p:cNvPr>
          <p:cNvCxnSpPr>
            <a:cxnSpLocks/>
          </p:cNvCxnSpPr>
          <p:nvPr/>
        </p:nvCxnSpPr>
        <p:spPr>
          <a:xfrm flipH="1">
            <a:off x="5337655" y="5917988"/>
            <a:ext cx="36541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0CFB1A30-71EA-BDFA-EEBE-97EFB3553B7E}"/>
              </a:ext>
            </a:extLst>
          </p:cNvPr>
          <p:cNvCxnSpPr>
            <a:cxnSpLocks/>
          </p:cNvCxnSpPr>
          <p:nvPr/>
        </p:nvCxnSpPr>
        <p:spPr>
          <a:xfrm flipH="1">
            <a:off x="3677298" y="5909966"/>
            <a:ext cx="36541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F3B0629A-64CC-BA47-CF61-7A0F4C58ED4C}"/>
              </a:ext>
            </a:extLst>
          </p:cNvPr>
          <p:cNvSpPr txBox="1"/>
          <p:nvPr/>
        </p:nvSpPr>
        <p:spPr>
          <a:xfrm>
            <a:off x="219924" y="6166192"/>
            <a:ext cx="104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 __  __ )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F41C401-3F45-A910-620C-2D1163162CAF}"/>
              </a:ext>
            </a:extLst>
          </p:cNvPr>
          <p:cNvSpPr txBox="1"/>
          <p:nvPr/>
        </p:nvSpPr>
        <p:spPr>
          <a:xfrm>
            <a:off x="8702483" y="6127159"/>
            <a:ext cx="104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 __  __ )</a:t>
            </a:r>
          </a:p>
        </p:txBody>
      </p:sp>
    </p:spTree>
    <p:extLst>
      <p:ext uri="{BB962C8B-B14F-4D97-AF65-F5344CB8AC3E}">
        <p14:creationId xmlns:p14="http://schemas.microsoft.com/office/powerpoint/2010/main" val="262237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A745E87-C674-94D9-B288-DAE946C374AC}"/>
              </a:ext>
            </a:extLst>
          </p:cNvPr>
          <p:cNvGraphicFramePr>
            <a:graphicFrameLocks noGrp="1"/>
          </p:cNvGraphicFramePr>
          <p:nvPr/>
        </p:nvGraphicFramePr>
        <p:xfrm>
          <a:off x="2666363" y="837246"/>
          <a:ext cx="4573272" cy="4581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659">
                  <a:extLst>
                    <a:ext uri="{9D8B030D-6E8A-4147-A177-3AD203B41FA5}">
                      <a16:colId xmlns:a16="http://schemas.microsoft.com/office/drawing/2014/main" val="2759147603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531169275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594191790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1612350645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690799272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605297117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073569023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509669954"/>
                    </a:ext>
                  </a:extLst>
                </a:gridCol>
              </a:tblGrid>
              <a:tr h="572691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283983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189134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299231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613446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744699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306692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809475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682640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4E7922AF-CF35-F809-91E6-EB5664A6AB01}"/>
              </a:ext>
            </a:extLst>
          </p:cNvPr>
          <p:cNvSpPr txBox="1"/>
          <p:nvPr/>
        </p:nvSpPr>
        <p:spPr>
          <a:xfrm>
            <a:off x="2780667" y="411375"/>
            <a:ext cx="4573270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63" dirty="0"/>
              <a:t> A           B          C           D          E            F            G           H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4470A50-FFED-C029-C7CD-CE23E4FF3AC7}"/>
              </a:ext>
            </a:extLst>
          </p:cNvPr>
          <p:cNvSpPr txBox="1"/>
          <p:nvPr/>
        </p:nvSpPr>
        <p:spPr>
          <a:xfrm>
            <a:off x="2297223" y="733752"/>
            <a:ext cx="241387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300" dirty="0"/>
          </a:p>
          <a:p>
            <a:r>
              <a:rPr lang="fr-FR" sz="1300" dirty="0"/>
              <a:t>1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2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3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4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5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6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7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8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5EBB869-6874-B001-AB75-AA64F0629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316" y="3707117"/>
            <a:ext cx="457364" cy="546125"/>
          </a:xfrm>
          <a:prstGeom prst="rect">
            <a:avLst/>
          </a:prstGeom>
        </p:spPr>
      </p:pic>
      <p:graphicFrame>
        <p:nvGraphicFramePr>
          <p:cNvPr id="7" name="Tableau 8">
            <a:extLst>
              <a:ext uri="{FF2B5EF4-FFF2-40B4-BE49-F238E27FC236}">
                <a16:creationId xmlns:a16="http://schemas.microsoft.com/office/drawing/2014/main" id="{78A5C803-D29A-E7F1-0524-65D81BFFE0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754390"/>
              </p:ext>
            </p:extLst>
          </p:nvPr>
        </p:nvGraphicFramePr>
        <p:xfrm>
          <a:off x="822217" y="5727224"/>
          <a:ext cx="6609252" cy="405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771">
                  <a:extLst>
                    <a:ext uri="{9D8B030D-6E8A-4147-A177-3AD203B41FA5}">
                      <a16:colId xmlns:a16="http://schemas.microsoft.com/office/drawing/2014/main" val="350726333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705408634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787607763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4064607337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204331606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495957025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20211761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135624776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175721314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060767077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899633368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992357044"/>
                    </a:ext>
                  </a:extLst>
                </a:gridCol>
              </a:tblGrid>
              <a:tr h="40559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968547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3DEB5028-57BD-AB7A-5510-865A2BD67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17" y="5656957"/>
            <a:ext cx="457364" cy="5461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2C97848-DF49-BB6F-6CF8-0D0106EBD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591998" y="5661518"/>
            <a:ext cx="324485" cy="496895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4A011CC9-BD4B-58DA-3AAC-3D5AB4C1AE82}"/>
              </a:ext>
            </a:extLst>
          </p:cNvPr>
          <p:cNvCxnSpPr>
            <a:cxnSpLocks/>
          </p:cNvCxnSpPr>
          <p:nvPr/>
        </p:nvCxnSpPr>
        <p:spPr>
          <a:xfrm>
            <a:off x="1488208" y="5930019"/>
            <a:ext cx="3459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01E07C05-DF3F-367B-6A91-D28875A75E56}"/>
              </a:ext>
            </a:extLst>
          </p:cNvPr>
          <p:cNvCxnSpPr>
            <a:cxnSpLocks/>
          </p:cNvCxnSpPr>
          <p:nvPr/>
        </p:nvCxnSpPr>
        <p:spPr>
          <a:xfrm>
            <a:off x="6013051" y="5741242"/>
            <a:ext cx="0" cy="3246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04149CA6-F3D4-263E-C99A-15EFF80ECB7E}"/>
              </a:ext>
            </a:extLst>
          </p:cNvPr>
          <p:cNvCxnSpPr>
            <a:cxnSpLocks/>
          </p:cNvCxnSpPr>
          <p:nvPr/>
        </p:nvCxnSpPr>
        <p:spPr>
          <a:xfrm flipV="1">
            <a:off x="3335571" y="5747623"/>
            <a:ext cx="0" cy="3246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85F80FA6-47C0-7D98-DDD4-FC74675BEB44}"/>
              </a:ext>
            </a:extLst>
          </p:cNvPr>
          <p:cNvCxnSpPr>
            <a:cxnSpLocks/>
          </p:cNvCxnSpPr>
          <p:nvPr/>
        </p:nvCxnSpPr>
        <p:spPr>
          <a:xfrm>
            <a:off x="4398306" y="5747623"/>
            <a:ext cx="0" cy="3246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0BF5BBD3-BBF0-913E-22B9-6EA34A855E7A}"/>
              </a:ext>
            </a:extLst>
          </p:cNvPr>
          <p:cNvCxnSpPr>
            <a:cxnSpLocks/>
          </p:cNvCxnSpPr>
          <p:nvPr/>
        </p:nvCxnSpPr>
        <p:spPr>
          <a:xfrm flipV="1">
            <a:off x="1126282" y="5754823"/>
            <a:ext cx="0" cy="3246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E0DF32D5-883C-1F0B-EE5E-E267D5341339}"/>
              </a:ext>
            </a:extLst>
          </p:cNvPr>
          <p:cNvCxnSpPr>
            <a:cxnSpLocks/>
          </p:cNvCxnSpPr>
          <p:nvPr/>
        </p:nvCxnSpPr>
        <p:spPr>
          <a:xfrm>
            <a:off x="2026604" y="5930019"/>
            <a:ext cx="3459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7D5CB42E-E67B-081F-D5D4-48BCA52B5AC9}"/>
              </a:ext>
            </a:extLst>
          </p:cNvPr>
          <p:cNvCxnSpPr>
            <a:cxnSpLocks/>
          </p:cNvCxnSpPr>
          <p:nvPr/>
        </p:nvCxnSpPr>
        <p:spPr>
          <a:xfrm>
            <a:off x="3684836" y="5917166"/>
            <a:ext cx="3459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2655C7F8-B3AD-6A72-DE56-C89515E0F5D4}"/>
              </a:ext>
            </a:extLst>
          </p:cNvPr>
          <p:cNvCxnSpPr>
            <a:cxnSpLocks/>
          </p:cNvCxnSpPr>
          <p:nvPr/>
        </p:nvCxnSpPr>
        <p:spPr>
          <a:xfrm flipV="1">
            <a:off x="7156507" y="5788458"/>
            <a:ext cx="0" cy="3246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4CF823E3-F5C6-BD19-A94F-1579C55BCA1B}"/>
              </a:ext>
            </a:extLst>
          </p:cNvPr>
          <p:cNvCxnSpPr>
            <a:cxnSpLocks/>
          </p:cNvCxnSpPr>
          <p:nvPr/>
        </p:nvCxnSpPr>
        <p:spPr>
          <a:xfrm flipV="1">
            <a:off x="2728242" y="5767676"/>
            <a:ext cx="0" cy="3246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F3B0629A-64CC-BA47-CF61-7A0F4C58ED4C}"/>
              </a:ext>
            </a:extLst>
          </p:cNvPr>
          <p:cNvSpPr txBox="1"/>
          <p:nvPr/>
        </p:nvSpPr>
        <p:spPr>
          <a:xfrm>
            <a:off x="219924" y="6166192"/>
            <a:ext cx="104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 __  __ )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F41C401-3F45-A910-620C-2D1163162CAF}"/>
              </a:ext>
            </a:extLst>
          </p:cNvPr>
          <p:cNvSpPr txBox="1"/>
          <p:nvPr/>
        </p:nvSpPr>
        <p:spPr>
          <a:xfrm>
            <a:off x="7268539" y="6127159"/>
            <a:ext cx="104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 __  __ )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9116A8B-31F0-223E-8488-33D2B89E0E30}"/>
              </a:ext>
            </a:extLst>
          </p:cNvPr>
          <p:cNvCxnSpPr>
            <a:cxnSpLocks/>
          </p:cNvCxnSpPr>
          <p:nvPr/>
        </p:nvCxnSpPr>
        <p:spPr>
          <a:xfrm>
            <a:off x="4780015" y="5910512"/>
            <a:ext cx="3459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7CFBF932-60D0-BB49-D448-55BFFD35FF6E}"/>
              </a:ext>
            </a:extLst>
          </p:cNvPr>
          <p:cNvCxnSpPr>
            <a:cxnSpLocks/>
          </p:cNvCxnSpPr>
          <p:nvPr/>
        </p:nvCxnSpPr>
        <p:spPr>
          <a:xfrm>
            <a:off x="6487768" y="5930293"/>
            <a:ext cx="3459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36430A53-941D-26EB-95EC-474A20F5CEC7}"/>
              </a:ext>
            </a:extLst>
          </p:cNvPr>
          <p:cNvCxnSpPr>
            <a:cxnSpLocks/>
          </p:cNvCxnSpPr>
          <p:nvPr/>
        </p:nvCxnSpPr>
        <p:spPr>
          <a:xfrm>
            <a:off x="5372477" y="5903585"/>
            <a:ext cx="3459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6812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160</Words>
  <Application>Microsoft Macintosh PowerPoint</Application>
  <PresentationFormat>Format A4 (210 x 297 mm)</PresentationFormat>
  <Paragraphs>159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3</cp:revision>
  <dcterms:created xsi:type="dcterms:W3CDTF">2023-11-03T20:29:28Z</dcterms:created>
  <dcterms:modified xsi:type="dcterms:W3CDTF">2023-11-03T21:58:01Z</dcterms:modified>
</cp:coreProperties>
</file>