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355" r:id="rId2"/>
    <p:sldId id="385" r:id="rId3"/>
    <p:sldId id="381" r:id="rId4"/>
    <p:sldId id="387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tion par défaut" id="{E5578604-AB92-421A-A591-2309649872D9}">
          <p14:sldIdLst/>
        </p14:section>
        <p14:section name="Section sans titre" id="{C407FEDD-A11E-4843-8988-C2ECAD94FB8F}">
          <p14:sldIdLst>
            <p14:sldId id="355"/>
            <p14:sldId id="385"/>
            <p14:sldId id="381"/>
            <p14:sldId id="38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FF0000"/>
    <a:srgbClr val="FF0066"/>
    <a:srgbClr val="99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5" autoAdjust="0"/>
    <p:restoredTop sz="9466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DFE89-11B7-473C-BB33-EDA9E1DA0E46}" type="datetimeFigureOut">
              <a:rPr lang="fr-FR" smtClean="0"/>
              <a:pPr/>
              <a:t>23/10/2023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3E8FB-90B4-481B-8E51-8D8E0BA88A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9340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1C4E47F-F885-4D0F-AD15-82FD39CCF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990CC57-F624-4E61-BB4E-54196BBE8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5712A6F-5345-4D35-BF0F-9A258988B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D554-83E9-434D-992D-3B89C0458988}" type="datetimeFigureOut">
              <a:rPr lang="fr-FR" smtClean="0"/>
              <a:pPr/>
              <a:t>23/10/2023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3968425-59CC-43E0-8471-7C90F3FE1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616CAB8-CF1C-4B0B-8CE3-0C5D59C52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357C-351A-4894-AEB6-01653F69D8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4219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09DE5A-28DE-4562-8681-BE00CE123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414F53AE-CE48-4579-9B2F-FA8D5F5B4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539A78E-24DA-42E0-B6CD-D56E29F2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D554-83E9-434D-992D-3B89C0458988}" type="datetimeFigureOut">
              <a:rPr lang="fr-FR" smtClean="0"/>
              <a:pPr/>
              <a:t>23/10/2023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4C715BE-3DEF-4BE6-A4D7-259A979E0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9998F63-800F-43C0-A7CE-E8DF977EE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357C-351A-4894-AEB6-01653F69D8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1328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EFA88784-4FD5-4E71-A938-6BAE40CE7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78C68BEF-B9DC-4A82-A2CD-2A9F7AE4B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EB1AF80-C9A2-4F95-94DD-CC4BFEFC1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D554-83E9-434D-992D-3B89C0458988}" type="datetimeFigureOut">
              <a:rPr lang="fr-FR" smtClean="0"/>
              <a:pPr/>
              <a:t>23/10/2023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3F88690-DBF5-4148-A0F1-53DC6E911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67D9006-8B8D-4175-8A2A-E9379D280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357C-351A-4894-AEB6-01653F69D8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5816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E238BD5-DEE5-4027-98C0-DA4819BC2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8EAE50F-2791-421C-80AA-0B90CC794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1785D44-4EA2-4F8E-9C0C-1F9ECC59B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D554-83E9-434D-992D-3B89C0458988}" type="datetimeFigureOut">
              <a:rPr lang="fr-FR" smtClean="0"/>
              <a:pPr/>
              <a:t>23/10/2023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D7ABDB0-22F9-445D-B7BD-8F585907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180E8F0-925A-4158-99C2-DFC8DE26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357C-351A-4894-AEB6-01653F69D8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1155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9E55347-8B84-46B6-A7BA-A9263167F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D1E4AA2-707A-4710-AE0D-63C602A76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EC16618-4131-4107-9318-8506FA792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D554-83E9-434D-992D-3B89C0458988}" type="datetimeFigureOut">
              <a:rPr lang="fr-FR" smtClean="0"/>
              <a:pPr/>
              <a:t>23/10/2023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CCB04FD-9AA6-4313-A145-FBC17C426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406983B-9340-4188-81C3-1D6588963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357C-351A-4894-AEB6-01653F69D8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4598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E9E756-5ADD-413C-90D9-72F2E4104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E67E914-D4B1-414E-AE9D-7B84645AC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DB53E20A-71AF-455F-95DD-489C23810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4B33BD5-F33C-49AF-953F-D3262A0DA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D554-83E9-434D-992D-3B89C0458988}" type="datetimeFigureOut">
              <a:rPr lang="fr-FR" smtClean="0"/>
              <a:pPr/>
              <a:t>23/10/2023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720224D-7457-416E-8AAF-6A02F7E7B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32EB8FF-E674-4C73-BF2D-199484281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357C-351A-4894-AEB6-01653F69D8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5195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2675079-6C7B-409D-8EDD-7C6EA4BB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E54515F-1394-4FD8-AE80-D379D208D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2F3BCB9-6FF0-4E6B-9803-BBFC374EB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406077F9-6780-41B1-922D-0FEF26CDA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B89B049F-149A-434D-9A3A-A45019BE6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29118C5A-9D4D-4D83-B7B6-674BADDEC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D554-83E9-434D-992D-3B89C0458988}" type="datetimeFigureOut">
              <a:rPr lang="fr-FR" smtClean="0"/>
              <a:pPr/>
              <a:t>23/10/2023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D9A35B66-2883-411E-8630-8ACDB95C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D07EBE01-2D5B-4434-A015-62DB1107D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357C-351A-4894-AEB6-01653F69D8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6596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74CA7D5-EAA4-4B58-81CF-5433358BB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7E4A8F65-1341-426F-9CA8-AEA9C75C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D554-83E9-434D-992D-3B89C0458988}" type="datetimeFigureOut">
              <a:rPr lang="fr-FR" smtClean="0"/>
              <a:pPr/>
              <a:t>23/10/2023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63888A4-70AE-4E3F-9639-47A52EB96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588E9515-203F-403C-AE22-6BADDDC6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357C-351A-4894-AEB6-01653F69D8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0042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B210E55C-ED9B-4452-BA68-A86CED4FF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D554-83E9-434D-992D-3B89C0458988}" type="datetimeFigureOut">
              <a:rPr lang="fr-FR" smtClean="0"/>
              <a:pPr/>
              <a:t>23/10/2023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471C165C-D1AE-4915-9962-4D37E2325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BE3E62D-7407-4E6A-BBBF-BF033CB39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357C-351A-4894-AEB6-01653F69D8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3853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FB1B6B1-908D-45B7-9A15-BC54A1A9D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63EFE73-7A4B-422E-9310-A0123C520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5ABC1855-2A95-480E-9339-5728C16D6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6B78231-D37A-46D6-AB48-524AE8DDC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D554-83E9-434D-992D-3B89C0458988}" type="datetimeFigureOut">
              <a:rPr lang="fr-FR" smtClean="0"/>
              <a:pPr/>
              <a:t>23/10/2023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0F098B5-88AC-45D3-883E-9CABEF103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364AE18-3A9B-4AF3-A2CE-61E712BB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357C-351A-4894-AEB6-01653F69D8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4524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12E7E8D-26E3-4576-BA8F-27F8DDA09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4FA45A6E-4B44-457C-9463-BBE977EAA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9343FFE6-3E82-47AC-B4F3-E23092158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3AF9516-7AF8-486E-ADCC-867EBD717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D554-83E9-434D-992D-3B89C0458988}" type="datetimeFigureOut">
              <a:rPr lang="fr-FR" smtClean="0"/>
              <a:pPr/>
              <a:t>23/10/2023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4408449-B38B-46E7-B869-28CF45B97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D57F743-3CC5-4C3C-B724-A1A36DA3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357C-351A-4894-AEB6-01653F69D8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9347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CD936FCF-E36F-498C-8B0C-A1C128F0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C42925F-FC9B-408E-AE95-7235A9DB1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DE8E108-21E5-429C-ACE3-96317FB907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9D554-83E9-434D-992D-3B89C0458988}" type="datetimeFigureOut">
              <a:rPr lang="fr-FR" smtClean="0"/>
              <a:pPr/>
              <a:t>23/10/2023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1533DD0-305A-4278-AA6B-EC23452CC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64B15D9-BF94-4360-AC7D-3166BF783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D357C-351A-4894-AEB6-01653F69D8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3915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e dit votre écriture de vous ? | OpenAsk">
            <a:extLst>
              <a:ext uri="{FF2B5EF4-FFF2-40B4-BE49-F238E27FC236}">
                <a16:creationId xmlns:a16="http://schemas.microsoft.com/office/drawing/2014/main" xmlns="" id="{C0F0970A-B308-4272-884D-6AB0E30D6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609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Écriture Lecture – GRIP Éditions">
            <a:extLst>
              <a:ext uri="{FF2B5EF4-FFF2-40B4-BE49-F238E27FC236}">
                <a16:creationId xmlns:a16="http://schemas.microsoft.com/office/drawing/2014/main" xmlns="" id="{207C1261-BFE9-4F76-801E-3773729C9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84984"/>
            <a:ext cx="5076056" cy="324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7675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70BF7CCC-88B0-EF4C-6088-776E5471D29C}"/>
              </a:ext>
            </a:extLst>
          </p:cNvPr>
          <p:cNvSpPr txBox="1"/>
          <p:nvPr/>
        </p:nvSpPr>
        <p:spPr>
          <a:xfrm>
            <a:off x="2267744" y="26152"/>
            <a:ext cx="432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Palatino Linotype" panose="02040502050505030304" pitchFamily="18" charset="0"/>
              </a:rPr>
              <a:t>Le </a:t>
            </a:r>
            <a:r>
              <a:rPr lang="fr-FR" sz="4000" b="1" dirty="0" smtClean="0">
                <a:latin typeface="Palatino Linotype" panose="02040502050505030304" pitchFamily="18" charset="0"/>
              </a:rPr>
              <a:t>tennis</a:t>
            </a:r>
            <a:endParaRPr lang="fr-FR" sz="4000" b="1" dirty="0">
              <a:latin typeface="Palatino Linotype" panose="0204050205050503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285860"/>
            <a:ext cx="2634016" cy="166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3905244" cy="195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1" name="AutoShape 7" descr="Tennis aux Jeux de Paris 20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3" name="Picture 9" descr="https://medias.paris2024.org/uploads/2023/03/TENNIS_Mascotte_PARA_2D_RVB.png?x-oss-process=image/resize,w_1000,h_200,m_lfit/format,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429132"/>
            <a:ext cx="2209419" cy="1928826"/>
          </a:xfrm>
          <a:prstGeom prst="rect">
            <a:avLst/>
          </a:prstGeom>
          <a:noFill/>
        </p:spPr>
      </p:pic>
      <p:sp>
        <p:nvSpPr>
          <p:cNvPr id="1035" name="AutoShape 11" descr="Photo comestible rectangle decor terrain tennis pour la décoration de votre gâteau d'anniversaire rectangle (format A4). Simple à..."/>
          <p:cNvSpPr>
            <a:spLocks noChangeAspect="1" noChangeArrowheads="1"/>
          </p:cNvSpPr>
          <p:nvPr/>
        </p:nvSpPr>
        <p:spPr bwMode="auto">
          <a:xfrm>
            <a:off x="155575" y="-2087563"/>
            <a:ext cx="4362450" cy="4362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7" name="Picture 13" descr="Sticker terrain tennis - Univers terrain Sport chambre enfant Etiquette &amp;  Autocolla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5476878" y="3024189"/>
            <a:ext cx="2524125" cy="3762376"/>
          </a:xfrm>
          <a:prstGeom prst="rect">
            <a:avLst/>
          </a:prstGeom>
          <a:noFill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3786190"/>
            <a:ext cx="1643074" cy="181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6627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a journée de mardi 11 septembre - le blog des CM1">
            <a:extLst>
              <a:ext uri="{FF2B5EF4-FFF2-40B4-BE49-F238E27FC236}">
                <a16:creationId xmlns:a16="http://schemas.microsoft.com/office/drawing/2014/main" xmlns="" id="{BF6E8D18-5A51-4230-811F-CC1D8E39E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4313" b="34315"/>
          <a:stretch/>
        </p:blipFill>
        <p:spPr bwMode="auto">
          <a:xfrm>
            <a:off x="33377" y="-2342437"/>
            <a:ext cx="91371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075D7543-3FE9-48D3-838D-7A93944CDCBB}"/>
              </a:ext>
            </a:extLst>
          </p:cNvPr>
          <p:cNvSpPr txBox="1"/>
          <p:nvPr/>
        </p:nvSpPr>
        <p:spPr>
          <a:xfrm>
            <a:off x="769760" y="78860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70C0"/>
                </a:solidFill>
                <a:latin typeface="Cursive standard" pitchFamily="2" charset="0"/>
              </a:rPr>
              <a:t>La lettre </a:t>
            </a:r>
            <a:r>
              <a:rPr lang="fr-FR" sz="2800" dirty="0" smtClean="0">
                <a:solidFill>
                  <a:srgbClr val="0070C0"/>
                </a:solidFill>
                <a:latin typeface="Cursive standard" pitchFamily="2" charset="0"/>
              </a:rPr>
              <a:t>t</a:t>
            </a:r>
            <a:r>
              <a:rPr lang="fr-FR" sz="2800" dirty="0" smtClean="0">
                <a:solidFill>
                  <a:srgbClr val="0070C0"/>
                </a:solidFill>
                <a:latin typeface="Cursive standard" pitchFamily="2" charset="0"/>
              </a:rPr>
              <a:t>  </a:t>
            </a:r>
            <a:r>
              <a:rPr lang="fr-FR" sz="2800" dirty="0">
                <a:solidFill>
                  <a:srgbClr val="0070C0"/>
                </a:solidFill>
                <a:latin typeface="Cursive standard" pitchFamily="2" charset="0"/>
              </a:rPr>
              <a:t>- 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4F6DBA6C-0085-46B5-AD2D-A765F29C9665}"/>
              </a:ext>
            </a:extLst>
          </p:cNvPr>
          <p:cNvCxnSpPr/>
          <p:nvPr/>
        </p:nvCxnSpPr>
        <p:spPr>
          <a:xfrm>
            <a:off x="1273816" y="1196752"/>
            <a:ext cx="27363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D3D3C45A-4406-4C2F-B0D5-5BFAA09D584F}"/>
              </a:ext>
            </a:extLst>
          </p:cNvPr>
          <p:cNvSpPr txBox="1"/>
          <p:nvPr/>
        </p:nvSpPr>
        <p:spPr>
          <a:xfrm>
            <a:off x="1259631" y="3714752"/>
            <a:ext cx="788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  <a:latin typeface="Cursive standard" pitchFamily="2" charset="0"/>
              </a:rPr>
              <a:t>La </a:t>
            </a:r>
            <a:r>
              <a:rPr lang="fr-FR" sz="2800" dirty="0" smtClean="0">
                <a:solidFill>
                  <a:srgbClr val="0070C0"/>
                </a:solidFill>
                <a:latin typeface="Cursive standard" pitchFamily="2" charset="0"/>
              </a:rPr>
              <a:t>Tanzanie</a:t>
            </a:r>
            <a:r>
              <a:rPr lang="fr-FR" sz="2800" dirty="0" smtClean="0">
                <a:solidFill>
                  <a:srgbClr val="0070C0"/>
                </a:solidFill>
                <a:latin typeface="Cursive standard" pitchFamily="2" charset="0"/>
              </a:rPr>
              <a:t>   </a:t>
            </a:r>
            <a:r>
              <a:rPr lang="fr-FR" sz="2800" dirty="0">
                <a:solidFill>
                  <a:srgbClr val="0070C0"/>
                </a:solidFill>
                <a:latin typeface="Cursive standard" pitchFamily="2" charset="0"/>
              </a:rPr>
              <a:t>-   La </a:t>
            </a:r>
            <a:r>
              <a:rPr lang="fr-FR" sz="2800" dirty="0" smtClean="0">
                <a:solidFill>
                  <a:srgbClr val="0070C0"/>
                </a:solidFill>
                <a:latin typeface="Cursive standard" pitchFamily="2" charset="0"/>
              </a:rPr>
              <a:t>Thaïlande   </a:t>
            </a:r>
            <a:r>
              <a:rPr lang="fr-FR" sz="2800" dirty="0">
                <a:solidFill>
                  <a:srgbClr val="0070C0"/>
                </a:solidFill>
                <a:latin typeface="Cursive standard" pitchFamily="2" charset="0"/>
              </a:rPr>
              <a:t>-   </a:t>
            </a:r>
            <a:r>
              <a:rPr lang="fr-FR" sz="2800" dirty="0" smtClean="0">
                <a:solidFill>
                  <a:srgbClr val="0070C0"/>
                </a:solidFill>
                <a:latin typeface="Cursive standard" pitchFamily="2" charset="0"/>
              </a:rPr>
              <a:t>Thierry</a:t>
            </a:r>
            <a:endParaRPr lang="fr-FR" sz="2800" dirty="0">
              <a:solidFill>
                <a:srgbClr val="0070C0"/>
              </a:solidFill>
              <a:latin typeface="Cursive standard" pitchFamily="2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A57B044E-B16A-4411-A0B3-3CE6319B0E82}"/>
              </a:ext>
            </a:extLst>
          </p:cNvPr>
          <p:cNvSpPr txBox="1"/>
          <p:nvPr/>
        </p:nvSpPr>
        <p:spPr>
          <a:xfrm>
            <a:off x="214282" y="4272677"/>
            <a:ext cx="89297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rgbClr val="0070C0"/>
                </a:solidFill>
                <a:latin typeface="Cursive standard" pitchFamily="2" charset="0"/>
              </a:rPr>
              <a:t>Le </a:t>
            </a:r>
            <a:r>
              <a:rPr lang="fr-FR" dirty="0" smtClean="0">
                <a:solidFill>
                  <a:srgbClr val="0070C0"/>
                </a:solidFill>
                <a:latin typeface="Cursive standard" pitchFamily="2" charset="0"/>
              </a:rPr>
              <a:t>tennis est un sport qui se joue sur un terrain rectangulaire de 23 m de longueur et 10 m de largeur. Il est séparé par un filet. Lors d’un match de tennis 2 joueurs (en simple) ou 4 jours (en double) s’affrontent. Ils sont munis de raquettes et le but du jeu est de renvoyer la balle jaune de l‘autre côté du filet, dans le terrain de l’adversaire.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rgbClr val="0070C0"/>
                </a:solidFill>
                <a:latin typeface="Cursive standard" pitchFamily="2" charset="0"/>
              </a:rPr>
              <a:t>Le tennis fauteuil utilise les règles et les installations du tennis sauf qu’il autorise deux rebonds de chaque côté du filet.</a:t>
            </a:r>
            <a:endParaRPr lang="fr-FR" dirty="0">
              <a:solidFill>
                <a:srgbClr val="0070C0"/>
              </a:solidFill>
              <a:latin typeface="Cursive standard" pitchFamily="2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xmlns="" id="{360952E2-C341-4CF6-A742-116D3C39B689}"/>
              </a:ext>
            </a:extLst>
          </p:cNvPr>
          <p:cNvCxnSpPr>
            <a:cxnSpLocks/>
          </p:cNvCxnSpPr>
          <p:nvPr/>
        </p:nvCxnSpPr>
        <p:spPr>
          <a:xfrm>
            <a:off x="1264963" y="4484727"/>
            <a:ext cx="0" cy="23732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0681BC7-1DB5-E4B3-D4B3-DFCDCEA0195D}"/>
              </a:ext>
            </a:extLst>
          </p:cNvPr>
          <p:cNvSpPr txBox="1"/>
          <p:nvPr/>
        </p:nvSpPr>
        <p:spPr>
          <a:xfrm>
            <a:off x="1264963" y="1772816"/>
            <a:ext cx="7845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Cursive standard" pitchFamily="2" charset="0"/>
              </a:rPr>
              <a:t>toujours  </a:t>
            </a:r>
            <a:r>
              <a:rPr lang="fr-FR" sz="2800" dirty="0">
                <a:solidFill>
                  <a:srgbClr val="0070C0"/>
                </a:solidFill>
                <a:latin typeface="Cursive standard" pitchFamily="2" charset="0"/>
              </a:rPr>
              <a:t>-  </a:t>
            </a:r>
            <a:r>
              <a:rPr lang="fr-FR" sz="2800" dirty="0" smtClean="0">
                <a:solidFill>
                  <a:srgbClr val="0070C0"/>
                </a:solidFill>
                <a:latin typeface="Cursive standard" pitchFamily="2" charset="0"/>
              </a:rPr>
              <a:t>très </a:t>
            </a:r>
            <a:r>
              <a:rPr lang="fr-FR" sz="2800" dirty="0">
                <a:solidFill>
                  <a:srgbClr val="0070C0"/>
                </a:solidFill>
                <a:latin typeface="Cursive standard" pitchFamily="2" charset="0"/>
              </a:rPr>
              <a:t>- </a:t>
            </a:r>
            <a:r>
              <a:rPr lang="fr-FR" sz="2800" dirty="0" smtClean="0">
                <a:solidFill>
                  <a:srgbClr val="0070C0"/>
                </a:solidFill>
                <a:latin typeface="Cursive standard" pitchFamily="2" charset="0"/>
              </a:rPr>
              <a:t>trop</a:t>
            </a:r>
            <a:r>
              <a:rPr lang="fr-FR" sz="2800" dirty="0" smtClean="0">
                <a:solidFill>
                  <a:srgbClr val="0070C0"/>
                </a:solidFill>
                <a:latin typeface="Cursive standard" pitchFamily="2" charset="0"/>
              </a:rPr>
              <a:t>  </a:t>
            </a:r>
            <a:r>
              <a:rPr lang="fr-FR" sz="2800" dirty="0">
                <a:solidFill>
                  <a:srgbClr val="0070C0"/>
                </a:solidFill>
                <a:latin typeface="Cursive standard" pitchFamily="2" charset="0"/>
              </a:rPr>
              <a:t>- </a:t>
            </a:r>
            <a:r>
              <a:rPr lang="fr-FR" sz="2800" dirty="0" smtClean="0">
                <a:solidFill>
                  <a:srgbClr val="0070C0"/>
                </a:solidFill>
                <a:latin typeface="Cursive standard" pitchFamily="2" charset="0"/>
              </a:rPr>
              <a:t>tant</a:t>
            </a:r>
            <a:endParaRPr lang="fr-FR" sz="2800" dirty="0">
              <a:solidFill>
                <a:srgbClr val="0070C0"/>
              </a:solidFill>
              <a:latin typeface="Cursive standard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10681BC7-1DB5-E4B3-D4B3-DFCDCEA0195D}"/>
              </a:ext>
            </a:extLst>
          </p:cNvPr>
          <p:cNvSpPr txBox="1"/>
          <p:nvPr/>
        </p:nvSpPr>
        <p:spPr>
          <a:xfrm>
            <a:off x="1298340" y="2714620"/>
            <a:ext cx="7845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Cursive standard" pitchFamily="2" charset="0"/>
              </a:rPr>
              <a:t>T    T    T   T   T</a:t>
            </a:r>
            <a:endParaRPr lang="fr-FR" sz="2800" dirty="0">
              <a:solidFill>
                <a:srgbClr val="0070C0"/>
              </a:solidFill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555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86190"/>
            <a:ext cx="314327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and Drawn Tennis Ball Doodle Style Stock Vector (Royalty Free) 539094517 |  Shutterst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9535" y="1428736"/>
            <a:ext cx="4151551" cy="440316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214942" y="5429264"/>
            <a:ext cx="264320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258127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357298"/>
            <a:ext cx="19526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571472" y="4071942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Les origines du tennis fauteuil</a:t>
            </a:r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785786" y="92867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origines du tennis</a:t>
            </a:r>
            <a:endParaRPr lang="fr-FR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429132"/>
            <a:ext cx="17430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403196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8989</TotalTime>
  <Words>134</Words>
  <Application>Microsoft Office PowerPoint</Application>
  <PresentationFormat>Affichage à l'écran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Diapositive 1</vt:lpstr>
      <vt:lpstr>Diapositive 2</vt:lpstr>
      <vt:lpstr>Diapositive 3</vt:lpstr>
      <vt:lpstr>Diapositive 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Estrade</dc:creator>
  <cp:lastModifiedBy>Rouville-Direction</cp:lastModifiedBy>
  <cp:revision>442</cp:revision>
  <dcterms:created xsi:type="dcterms:W3CDTF">2018-09-05T19:36:17Z</dcterms:created>
  <dcterms:modified xsi:type="dcterms:W3CDTF">2023-10-23T13:09:03Z</dcterms:modified>
</cp:coreProperties>
</file>