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66" r:id="rId4"/>
    <p:sldId id="265" r:id="rId5"/>
    <p:sldId id="264" r:id="rId6"/>
    <p:sldId id="263" r:id="rId7"/>
    <p:sldId id="267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06"/>
    <p:restoredTop sz="92672"/>
  </p:normalViewPr>
  <p:slideViewPr>
    <p:cSldViewPr snapToGrid="0" showGuides="1">
      <p:cViewPr varScale="1">
        <p:scale>
          <a:sx n="147" d="100"/>
          <a:sy n="147" d="100"/>
        </p:scale>
        <p:origin x="224" y="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7C8055-7AE6-2859-8DA5-794D7ACED8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7D738DD-8352-55F2-56E0-DC849FCAF0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ECBC089-6A0E-CCB5-1865-C2F844E75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1F414-D0DD-F042-A573-5AA497421AE0}" type="datetimeFigureOut">
              <a:rPr lang="fr-FR" smtClean="0"/>
              <a:t>04/11/2023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FA9528A-616C-E318-C338-382F218DB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07B3A17-3CD0-8620-B5A7-9A5584BCF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6BCB9-4C03-3D49-BADE-36CE0E9151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4324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8DEA73-F9F8-0161-CEB6-D97CA143B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76C0DDC-E8C2-C857-0FFD-5BEFAE796A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A4346F1-8BF8-0AE4-C1D3-EC402C8F5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1F414-D0DD-F042-A573-5AA497421AE0}" type="datetimeFigureOut">
              <a:rPr lang="fr-FR" smtClean="0"/>
              <a:t>04/11/2023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0BB97A9-34F1-2BB1-63D4-4AD8CCB7C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C7C0F1-ACB5-4E00-308E-8B79F1D21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6BCB9-4C03-3D49-BADE-36CE0E9151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873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9D4D078-42EF-431C-D8FE-CCEBCDC513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178F3CF-7DEF-5347-6387-931E3B3C0B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DF9C96A-1794-8754-B8ED-A87215DD5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1F414-D0DD-F042-A573-5AA497421AE0}" type="datetimeFigureOut">
              <a:rPr lang="fr-FR" smtClean="0"/>
              <a:t>04/11/2023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C2B95BB-1A20-3D86-8F07-48C72885A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AEC3247-DBB2-B62A-CCAD-98A1C5C78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6BCB9-4C03-3D49-BADE-36CE0E9151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9224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A1D402-EB0F-3184-E023-2F7834753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C5688C5-1B21-0AB8-F4FC-537B7427D6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B15E4B9-E926-A7CA-66D9-CF27CEDDF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1F414-D0DD-F042-A573-5AA497421AE0}" type="datetimeFigureOut">
              <a:rPr lang="fr-FR" smtClean="0"/>
              <a:t>04/11/2023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07D377F-733C-E09F-5D4A-24ADF5C54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B6D14E5-87E2-43B6-FFFD-8C732EC7B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6BCB9-4C03-3D49-BADE-36CE0E9151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6342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F8AB3B-B3CE-E93B-1BA5-47F90276B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0BB5A0B-7F57-C0C9-5FB2-AB27501582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CEF5106-110D-17A0-EF49-1E2EFED31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1F414-D0DD-F042-A573-5AA497421AE0}" type="datetimeFigureOut">
              <a:rPr lang="fr-FR" smtClean="0"/>
              <a:t>04/11/2023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947E275-1614-3691-2925-E221128FC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417FDC2-1B6A-04A8-D6CA-4C2B5DC86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6BCB9-4C03-3D49-BADE-36CE0E9151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5090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65D3C3-83AA-4D07-DAD6-F191419B4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60B16EC-CBB8-6B4C-9129-35BC652EBA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D872E5E-1CC5-8D19-5482-0AB227D19F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F04DD80-DF2A-FA07-C9FF-B7E009868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1F414-D0DD-F042-A573-5AA497421AE0}" type="datetimeFigureOut">
              <a:rPr lang="fr-FR" smtClean="0"/>
              <a:t>04/11/2023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5C68B52-2984-477B-A502-0124AFBC2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4A127F6-8F83-535E-7D79-B6C9523C2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6BCB9-4C03-3D49-BADE-36CE0E9151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7875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94A751-4291-ACF5-05F1-E5AA6638B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A90775A-FA9A-EC5E-E1E2-E3CB77AAE7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7BC7259-450A-17FB-DD9E-6FBA6D3CA4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C6C9B63-7A71-8D06-16FC-5E761A7B34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4C7A0D9-2A3F-353E-19C0-EE35F7A9F5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A0EA540-0E0A-C7D0-FEE5-89F3F0FF2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1F414-D0DD-F042-A573-5AA497421AE0}" type="datetimeFigureOut">
              <a:rPr lang="fr-FR" smtClean="0"/>
              <a:t>04/11/2023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A1E1CA2-BF32-E04C-E8CE-FEB47991E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90030FC-0B86-AB71-BCDB-6E1AF1B93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6BCB9-4C03-3D49-BADE-36CE0E9151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0841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DDA278-9FA8-2BC5-EF54-38D117DD9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03778A5-2238-D2FA-7F3C-E3AD687B5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1F414-D0DD-F042-A573-5AA497421AE0}" type="datetimeFigureOut">
              <a:rPr lang="fr-FR" smtClean="0"/>
              <a:t>04/11/2023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996BA65-37DB-CC0F-AA6B-3748418C2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806C83E-A5BF-4AA9-1C6D-D44F6CA9C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6BCB9-4C03-3D49-BADE-36CE0E9151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5105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872ED6A-C94B-17BB-908A-C8626CA41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1F414-D0DD-F042-A573-5AA497421AE0}" type="datetimeFigureOut">
              <a:rPr lang="fr-FR" smtClean="0"/>
              <a:t>04/11/2023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21C8D7B-15F0-AE8E-9B65-02FA10046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17B00E8-BA17-C91C-6640-A264992D4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6BCB9-4C03-3D49-BADE-36CE0E9151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9381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195799-A2F9-B497-FC74-8E78A890E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738CB87-B450-6294-26EF-8EFEECB5F5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B34B9A1-9856-5D75-D257-3869913ED8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D6AD7B3-852A-CF42-2D32-A92E162CB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1F414-D0DD-F042-A573-5AA497421AE0}" type="datetimeFigureOut">
              <a:rPr lang="fr-FR" smtClean="0"/>
              <a:t>04/11/2023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C6437DF-837B-C6E7-2102-E556365D2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562098E-B970-44B5-D310-CE47F9453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6BCB9-4C03-3D49-BADE-36CE0E9151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6010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60CB94-C800-3466-EF6B-AEE534661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4F81BF5-56B9-59D5-6D2C-A32086CC19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A78CC44-998C-0873-B391-58D685FC81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1AC9796-ED31-0013-90E2-2118C9AD1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1F414-D0DD-F042-A573-5AA497421AE0}" type="datetimeFigureOut">
              <a:rPr lang="fr-FR" smtClean="0"/>
              <a:t>04/11/2023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C06E529-0310-C7B3-3858-1F621B6C5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7BDFAAA-F0CE-E4A8-5759-0410C4908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6BCB9-4C03-3D49-BADE-36CE0E9151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0747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A557194-7D9A-ED8D-5ADF-8795E3DC3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A14E9F2-3110-9ABD-86D7-B14E3B548B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4FB52B2-1F18-4CFA-7B9A-59E326A86C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1F414-D0DD-F042-A573-5AA497421AE0}" type="datetimeFigureOut">
              <a:rPr lang="fr-FR" smtClean="0"/>
              <a:t>04/11/2023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675FB79-A520-BC14-5EB9-5FFD9B928E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A1D3E3E-CC21-4500-BA28-550C765E9B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6BCB9-4C03-3D49-BADE-36CE0E9151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1278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au 8">
            <a:extLst>
              <a:ext uri="{FF2B5EF4-FFF2-40B4-BE49-F238E27FC236}">
                <a16:creationId xmlns:a16="http://schemas.microsoft.com/office/drawing/2014/main" id="{794E783C-4706-9F7F-F906-F623E3BF15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08746"/>
              </p:ext>
            </p:extLst>
          </p:nvPr>
        </p:nvGraphicFramePr>
        <p:xfrm>
          <a:off x="314960" y="183929"/>
          <a:ext cx="3237536" cy="3111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692">
                  <a:extLst>
                    <a:ext uri="{9D8B030D-6E8A-4147-A177-3AD203B41FA5}">
                      <a16:colId xmlns:a16="http://schemas.microsoft.com/office/drawing/2014/main" val="2759147603"/>
                    </a:ext>
                  </a:extLst>
                </a:gridCol>
                <a:gridCol w="404692">
                  <a:extLst>
                    <a:ext uri="{9D8B030D-6E8A-4147-A177-3AD203B41FA5}">
                      <a16:colId xmlns:a16="http://schemas.microsoft.com/office/drawing/2014/main" val="2531169275"/>
                    </a:ext>
                  </a:extLst>
                </a:gridCol>
                <a:gridCol w="404692">
                  <a:extLst>
                    <a:ext uri="{9D8B030D-6E8A-4147-A177-3AD203B41FA5}">
                      <a16:colId xmlns:a16="http://schemas.microsoft.com/office/drawing/2014/main" val="3594191790"/>
                    </a:ext>
                  </a:extLst>
                </a:gridCol>
                <a:gridCol w="404692">
                  <a:extLst>
                    <a:ext uri="{9D8B030D-6E8A-4147-A177-3AD203B41FA5}">
                      <a16:colId xmlns:a16="http://schemas.microsoft.com/office/drawing/2014/main" val="1612350645"/>
                    </a:ext>
                  </a:extLst>
                </a:gridCol>
                <a:gridCol w="404692">
                  <a:extLst>
                    <a:ext uri="{9D8B030D-6E8A-4147-A177-3AD203B41FA5}">
                      <a16:colId xmlns:a16="http://schemas.microsoft.com/office/drawing/2014/main" val="3690799272"/>
                    </a:ext>
                  </a:extLst>
                </a:gridCol>
                <a:gridCol w="404692">
                  <a:extLst>
                    <a:ext uri="{9D8B030D-6E8A-4147-A177-3AD203B41FA5}">
                      <a16:colId xmlns:a16="http://schemas.microsoft.com/office/drawing/2014/main" val="2605297117"/>
                    </a:ext>
                  </a:extLst>
                </a:gridCol>
                <a:gridCol w="404692">
                  <a:extLst>
                    <a:ext uri="{9D8B030D-6E8A-4147-A177-3AD203B41FA5}">
                      <a16:colId xmlns:a16="http://schemas.microsoft.com/office/drawing/2014/main" val="3073569023"/>
                    </a:ext>
                  </a:extLst>
                </a:gridCol>
                <a:gridCol w="404692">
                  <a:extLst>
                    <a:ext uri="{9D8B030D-6E8A-4147-A177-3AD203B41FA5}">
                      <a16:colId xmlns:a16="http://schemas.microsoft.com/office/drawing/2014/main" val="2509669954"/>
                    </a:ext>
                  </a:extLst>
                </a:gridCol>
              </a:tblGrid>
              <a:tr h="3888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7283983"/>
                  </a:ext>
                </a:extLst>
              </a:tr>
              <a:tr h="3888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0189134"/>
                  </a:ext>
                </a:extLst>
              </a:tr>
              <a:tr h="388883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4299231"/>
                  </a:ext>
                </a:extLst>
              </a:tr>
              <a:tr h="388883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613446"/>
                  </a:ext>
                </a:extLst>
              </a:tr>
              <a:tr h="388883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8744699"/>
                  </a:ext>
                </a:extLst>
              </a:tr>
              <a:tr h="388883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5306692"/>
                  </a:ext>
                </a:extLst>
              </a:tr>
              <a:tr h="388883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1809475"/>
                  </a:ext>
                </a:extLst>
              </a:tr>
              <a:tr h="388883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9682640"/>
                  </a:ext>
                </a:extLst>
              </a:tr>
            </a:tbl>
          </a:graphicData>
        </a:graphic>
      </p:graphicFrame>
      <p:graphicFrame>
        <p:nvGraphicFramePr>
          <p:cNvPr id="17" name="Tableau 8">
            <a:extLst>
              <a:ext uri="{FF2B5EF4-FFF2-40B4-BE49-F238E27FC236}">
                <a16:creationId xmlns:a16="http://schemas.microsoft.com/office/drawing/2014/main" id="{6EA4F3CC-4345-C8B6-25EF-355D99D6C4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0152447"/>
              </p:ext>
            </p:extLst>
          </p:nvPr>
        </p:nvGraphicFramePr>
        <p:xfrm>
          <a:off x="314960" y="3626071"/>
          <a:ext cx="3237536" cy="3111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692">
                  <a:extLst>
                    <a:ext uri="{9D8B030D-6E8A-4147-A177-3AD203B41FA5}">
                      <a16:colId xmlns:a16="http://schemas.microsoft.com/office/drawing/2014/main" val="2759147603"/>
                    </a:ext>
                  </a:extLst>
                </a:gridCol>
                <a:gridCol w="404692">
                  <a:extLst>
                    <a:ext uri="{9D8B030D-6E8A-4147-A177-3AD203B41FA5}">
                      <a16:colId xmlns:a16="http://schemas.microsoft.com/office/drawing/2014/main" val="2531169275"/>
                    </a:ext>
                  </a:extLst>
                </a:gridCol>
                <a:gridCol w="404692">
                  <a:extLst>
                    <a:ext uri="{9D8B030D-6E8A-4147-A177-3AD203B41FA5}">
                      <a16:colId xmlns:a16="http://schemas.microsoft.com/office/drawing/2014/main" val="3594191790"/>
                    </a:ext>
                  </a:extLst>
                </a:gridCol>
                <a:gridCol w="404692">
                  <a:extLst>
                    <a:ext uri="{9D8B030D-6E8A-4147-A177-3AD203B41FA5}">
                      <a16:colId xmlns:a16="http://schemas.microsoft.com/office/drawing/2014/main" val="1612350645"/>
                    </a:ext>
                  </a:extLst>
                </a:gridCol>
                <a:gridCol w="404692">
                  <a:extLst>
                    <a:ext uri="{9D8B030D-6E8A-4147-A177-3AD203B41FA5}">
                      <a16:colId xmlns:a16="http://schemas.microsoft.com/office/drawing/2014/main" val="3690799272"/>
                    </a:ext>
                  </a:extLst>
                </a:gridCol>
                <a:gridCol w="404692">
                  <a:extLst>
                    <a:ext uri="{9D8B030D-6E8A-4147-A177-3AD203B41FA5}">
                      <a16:colId xmlns:a16="http://schemas.microsoft.com/office/drawing/2014/main" val="2605297117"/>
                    </a:ext>
                  </a:extLst>
                </a:gridCol>
                <a:gridCol w="404692">
                  <a:extLst>
                    <a:ext uri="{9D8B030D-6E8A-4147-A177-3AD203B41FA5}">
                      <a16:colId xmlns:a16="http://schemas.microsoft.com/office/drawing/2014/main" val="3073569023"/>
                    </a:ext>
                  </a:extLst>
                </a:gridCol>
                <a:gridCol w="404692">
                  <a:extLst>
                    <a:ext uri="{9D8B030D-6E8A-4147-A177-3AD203B41FA5}">
                      <a16:colId xmlns:a16="http://schemas.microsoft.com/office/drawing/2014/main" val="2509669954"/>
                    </a:ext>
                  </a:extLst>
                </a:gridCol>
              </a:tblGrid>
              <a:tr h="3888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7283983"/>
                  </a:ext>
                </a:extLst>
              </a:tr>
              <a:tr h="3888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0189134"/>
                  </a:ext>
                </a:extLst>
              </a:tr>
              <a:tr h="388883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4299231"/>
                  </a:ext>
                </a:extLst>
              </a:tr>
              <a:tr h="388883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613446"/>
                  </a:ext>
                </a:extLst>
              </a:tr>
              <a:tr h="388883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8744699"/>
                  </a:ext>
                </a:extLst>
              </a:tr>
              <a:tr h="388883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5306692"/>
                  </a:ext>
                </a:extLst>
              </a:tr>
              <a:tr h="388883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1809475"/>
                  </a:ext>
                </a:extLst>
              </a:tr>
              <a:tr h="388883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9682640"/>
                  </a:ext>
                </a:extLst>
              </a:tr>
            </a:tbl>
          </a:graphicData>
        </a:graphic>
      </p:graphicFrame>
      <p:graphicFrame>
        <p:nvGraphicFramePr>
          <p:cNvPr id="18" name="Tableau 8">
            <a:extLst>
              <a:ext uri="{FF2B5EF4-FFF2-40B4-BE49-F238E27FC236}">
                <a16:creationId xmlns:a16="http://schemas.microsoft.com/office/drawing/2014/main" id="{E759E14E-AB15-012C-119E-724A94BCBE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3537939"/>
              </p:ext>
            </p:extLst>
          </p:nvPr>
        </p:nvGraphicFramePr>
        <p:xfrm>
          <a:off x="4477232" y="183929"/>
          <a:ext cx="3237536" cy="3111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692">
                  <a:extLst>
                    <a:ext uri="{9D8B030D-6E8A-4147-A177-3AD203B41FA5}">
                      <a16:colId xmlns:a16="http://schemas.microsoft.com/office/drawing/2014/main" val="2759147603"/>
                    </a:ext>
                  </a:extLst>
                </a:gridCol>
                <a:gridCol w="404692">
                  <a:extLst>
                    <a:ext uri="{9D8B030D-6E8A-4147-A177-3AD203B41FA5}">
                      <a16:colId xmlns:a16="http://schemas.microsoft.com/office/drawing/2014/main" val="2531169275"/>
                    </a:ext>
                  </a:extLst>
                </a:gridCol>
                <a:gridCol w="404692">
                  <a:extLst>
                    <a:ext uri="{9D8B030D-6E8A-4147-A177-3AD203B41FA5}">
                      <a16:colId xmlns:a16="http://schemas.microsoft.com/office/drawing/2014/main" val="3594191790"/>
                    </a:ext>
                  </a:extLst>
                </a:gridCol>
                <a:gridCol w="404692">
                  <a:extLst>
                    <a:ext uri="{9D8B030D-6E8A-4147-A177-3AD203B41FA5}">
                      <a16:colId xmlns:a16="http://schemas.microsoft.com/office/drawing/2014/main" val="1612350645"/>
                    </a:ext>
                  </a:extLst>
                </a:gridCol>
                <a:gridCol w="404692">
                  <a:extLst>
                    <a:ext uri="{9D8B030D-6E8A-4147-A177-3AD203B41FA5}">
                      <a16:colId xmlns:a16="http://schemas.microsoft.com/office/drawing/2014/main" val="3690799272"/>
                    </a:ext>
                  </a:extLst>
                </a:gridCol>
                <a:gridCol w="404692">
                  <a:extLst>
                    <a:ext uri="{9D8B030D-6E8A-4147-A177-3AD203B41FA5}">
                      <a16:colId xmlns:a16="http://schemas.microsoft.com/office/drawing/2014/main" val="2605297117"/>
                    </a:ext>
                  </a:extLst>
                </a:gridCol>
                <a:gridCol w="404692">
                  <a:extLst>
                    <a:ext uri="{9D8B030D-6E8A-4147-A177-3AD203B41FA5}">
                      <a16:colId xmlns:a16="http://schemas.microsoft.com/office/drawing/2014/main" val="3073569023"/>
                    </a:ext>
                  </a:extLst>
                </a:gridCol>
                <a:gridCol w="404692">
                  <a:extLst>
                    <a:ext uri="{9D8B030D-6E8A-4147-A177-3AD203B41FA5}">
                      <a16:colId xmlns:a16="http://schemas.microsoft.com/office/drawing/2014/main" val="2509669954"/>
                    </a:ext>
                  </a:extLst>
                </a:gridCol>
              </a:tblGrid>
              <a:tr h="3888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7283983"/>
                  </a:ext>
                </a:extLst>
              </a:tr>
              <a:tr h="3888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0189134"/>
                  </a:ext>
                </a:extLst>
              </a:tr>
              <a:tr h="388883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4299231"/>
                  </a:ext>
                </a:extLst>
              </a:tr>
              <a:tr h="388883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613446"/>
                  </a:ext>
                </a:extLst>
              </a:tr>
              <a:tr h="388883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8744699"/>
                  </a:ext>
                </a:extLst>
              </a:tr>
              <a:tr h="388883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5306692"/>
                  </a:ext>
                </a:extLst>
              </a:tr>
              <a:tr h="388883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1809475"/>
                  </a:ext>
                </a:extLst>
              </a:tr>
              <a:tr h="388883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9682640"/>
                  </a:ext>
                </a:extLst>
              </a:tr>
            </a:tbl>
          </a:graphicData>
        </a:graphic>
      </p:graphicFrame>
      <p:graphicFrame>
        <p:nvGraphicFramePr>
          <p:cNvPr id="19" name="Tableau 8">
            <a:extLst>
              <a:ext uri="{FF2B5EF4-FFF2-40B4-BE49-F238E27FC236}">
                <a16:creationId xmlns:a16="http://schemas.microsoft.com/office/drawing/2014/main" id="{1951FF5D-C598-3039-A370-AB67721C2E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669271"/>
              </p:ext>
            </p:extLst>
          </p:nvPr>
        </p:nvGraphicFramePr>
        <p:xfrm>
          <a:off x="4477232" y="3626071"/>
          <a:ext cx="3237536" cy="3111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692">
                  <a:extLst>
                    <a:ext uri="{9D8B030D-6E8A-4147-A177-3AD203B41FA5}">
                      <a16:colId xmlns:a16="http://schemas.microsoft.com/office/drawing/2014/main" val="2759147603"/>
                    </a:ext>
                  </a:extLst>
                </a:gridCol>
                <a:gridCol w="404692">
                  <a:extLst>
                    <a:ext uri="{9D8B030D-6E8A-4147-A177-3AD203B41FA5}">
                      <a16:colId xmlns:a16="http://schemas.microsoft.com/office/drawing/2014/main" val="2531169275"/>
                    </a:ext>
                  </a:extLst>
                </a:gridCol>
                <a:gridCol w="404692">
                  <a:extLst>
                    <a:ext uri="{9D8B030D-6E8A-4147-A177-3AD203B41FA5}">
                      <a16:colId xmlns:a16="http://schemas.microsoft.com/office/drawing/2014/main" val="3594191790"/>
                    </a:ext>
                  </a:extLst>
                </a:gridCol>
                <a:gridCol w="404692">
                  <a:extLst>
                    <a:ext uri="{9D8B030D-6E8A-4147-A177-3AD203B41FA5}">
                      <a16:colId xmlns:a16="http://schemas.microsoft.com/office/drawing/2014/main" val="1612350645"/>
                    </a:ext>
                  </a:extLst>
                </a:gridCol>
                <a:gridCol w="404692">
                  <a:extLst>
                    <a:ext uri="{9D8B030D-6E8A-4147-A177-3AD203B41FA5}">
                      <a16:colId xmlns:a16="http://schemas.microsoft.com/office/drawing/2014/main" val="3690799272"/>
                    </a:ext>
                  </a:extLst>
                </a:gridCol>
                <a:gridCol w="404692">
                  <a:extLst>
                    <a:ext uri="{9D8B030D-6E8A-4147-A177-3AD203B41FA5}">
                      <a16:colId xmlns:a16="http://schemas.microsoft.com/office/drawing/2014/main" val="2605297117"/>
                    </a:ext>
                  </a:extLst>
                </a:gridCol>
                <a:gridCol w="404692">
                  <a:extLst>
                    <a:ext uri="{9D8B030D-6E8A-4147-A177-3AD203B41FA5}">
                      <a16:colId xmlns:a16="http://schemas.microsoft.com/office/drawing/2014/main" val="3073569023"/>
                    </a:ext>
                  </a:extLst>
                </a:gridCol>
                <a:gridCol w="404692">
                  <a:extLst>
                    <a:ext uri="{9D8B030D-6E8A-4147-A177-3AD203B41FA5}">
                      <a16:colId xmlns:a16="http://schemas.microsoft.com/office/drawing/2014/main" val="2509669954"/>
                    </a:ext>
                  </a:extLst>
                </a:gridCol>
              </a:tblGrid>
              <a:tr h="3888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7283983"/>
                  </a:ext>
                </a:extLst>
              </a:tr>
              <a:tr h="3888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0189134"/>
                  </a:ext>
                </a:extLst>
              </a:tr>
              <a:tr h="388883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4299231"/>
                  </a:ext>
                </a:extLst>
              </a:tr>
              <a:tr h="388883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613446"/>
                  </a:ext>
                </a:extLst>
              </a:tr>
              <a:tr h="388883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8744699"/>
                  </a:ext>
                </a:extLst>
              </a:tr>
              <a:tr h="388883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5306692"/>
                  </a:ext>
                </a:extLst>
              </a:tr>
              <a:tr h="388883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1809475"/>
                  </a:ext>
                </a:extLst>
              </a:tr>
              <a:tr h="388883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9682640"/>
                  </a:ext>
                </a:extLst>
              </a:tr>
            </a:tbl>
          </a:graphicData>
        </a:graphic>
      </p:graphicFrame>
      <p:graphicFrame>
        <p:nvGraphicFramePr>
          <p:cNvPr id="20" name="Tableau 8">
            <a:extLst>
              <a:ext uri="{FF2B5EF4-FFF2-40B4-BE49-F238E27FC236}">
                <a16:creationId xmlns:a16="http://schemas.microsoft.com/office/drawing/2014/main" id="{33F373D5-E031-E6E7-C2C3-904ECE5DF1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316175"/>
              </p:ext>
            </p:extLst>
          </p:nvPr>
        </p:nvGraphicFramePr>
        <p:xfrm>
          <a:off x="8628993" y="183929"/>
          <a:ext cx="3237536" cy="3111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692">
                  <a:extLst>
                    <a:ext uri="{9D8B030D-6E8A-4147-A177-3AD203B41FA5}">
                      <a16:colId xmlns:a16="http://schemas.microsoft.com/office/drawing/2014/main" val="2759147603"/>
                    </a:ext>
                  </a:extLst>
                </a:gridCol>
                <a:gridCol w="404692">
                  <a:extLst>
                    <a:ext uri="{9D8B030D-6E8A-4147-A177-3AD203B41FA5}">
                      <a16:colId xmlns:a16="http://schemas.microsoft.com/office/drawing/2014/main" val="2531169275"/>
                    </a:ext>
                  </a:extLst>
                </a:gridCol>
                <a:gridCol w="404692">
                  <a:extLst>
                    <a:ext uri="{9D8B030D-6E8A-4147-A177-3AD203B41FA5}">
                      <a16:colId xmlns:a16="http://schemas.microsoft.com/office/drawing/2014/main" val="3594191790"/>
                    </a:ext>
                  </a:extLst>
                </a:gridCol>
                <a:gridCol w="404692">
                  <a:extLst>
                    <a:ext uri="{9D8B030D-6E8A-4147-A177-3AD203B41FA5}">
                      <a16:colId xmlns:a16="http://schemas.microsoft.com/office/drawing/2014/main" val="1612350645"/>
                    </a:ext>
                  </a:extLst>
                </a:gridCol>
                <a:gridCol w="404692">
                  <a:extLst>
                    <a:ext uri="{9D8B030D-6E8A-4147-A177-3AD203B41FA5}">
                      <a16:colId xmlns:a16="http://schemas.microsoft.com/office/drawing/2014/main" val="3690799272"/>
                    </a:ext>
                  </a:extLst>
                </a:gridCol>
                <a:gridCol w="404692">
                  <a:extLst>
                    <a:ext uri="{9D8B030D-6E8A-4147-A177-3AD203B41FA5}">
                      <a16:colId xmlns:a16="http://schemas.microsoft.com/office/drawing/2014/main" val="2605297117"/>
                    </a:ext>
                  </a:extLst>
                </a:gridCol>
                <a:gridCol w="404692">
                  <a:extLst>
                    <a:ext uri="{9D8B030D-6E8A-4147-A177-3AD203B41FA5}">
                      <a16:colId xmlns:a16="http://schemas.microsoft.com/office/drawing/2014/main" val="3073569023"/>
                    </a:ext>
                  </a:extLst>
                </a:gridCol>
                <a:gridCol w="404692">
                  <a:extLst>
                    <a:ext uri="{9D8B030D-6E8A-4147-A177-3AD203B41FA5}">
                      <a16:colId xmlns:a16="http://schemas.microsoft.com/office/drawing/2014/main" val="2509669954"/>
                    </a:ext>
                  </a:extLst>
                </a:gridCol>
              </a:tblGrid>
              <a:tr h="3888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7283983"/>
                  </a:ext>
                </a:extLst>
              </a:tr>
              <a:tr h="3888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0189134"/>
                  </a:ext>
                </a:extLst>
              </a:tr>
              <a:tr h="388883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4299231"/>
                  </a:ext>
                </a:extLst>
              </a:tr>
              <a:tr h="388883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613446"/>
                  </a:ext>
                </a:extLst>
              </a:tr>
              <a:tr h="388883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8744699"/>
                  </a:ext>
                </a:extLst>
              </a:tr>
              <a:tr h="388883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5306692"/>
                  </a:ext>
                </a:extLst>
              </a:tr>
              <a:tr h="388883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1809475"/>
                  </a:ext>
                </a:extLst>
              </a:tr>
              <a:tr h="388883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9682640"/>
                  </a:ext>
                </a:extLst>
              </a:tr>
            </a:tbl>
          </a:graphicData>
        </a:graphic>
      </p:graphicFrame>
      <p:graphicFrame>
        <p:nvGraphicFramePr>
          <p:cNvPr id="21" name="Tableau 8">
            <a:extLst>
              <a:ext uri="{FF2B5EF4-FFF2-40B4-BE49-F238E27FC236}">
                <a16:creationId xmlns:a16="http://schemas.microsoft.com/office/drawing/2014/main" id="{D550D3E0-78A4-A56F-6DFB-DBB7F0C96C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6664297"/>
              </p:ext>
            </p:extLst>
          </p:nvPr>
        </p:nvGraphicFramePr>
        <p:xfrm>
          <a:off x="8623739" y="3626071"/>
          <a:ext cx="3237536" cy="3111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692">
                  <a:extLst>
                    <a:ext uri="{9D8B030D-6E8A-4147-A177-3AD203B41FA5}">
                      <a16:colId xmlns:a16="http://schemas.microsoft.com/office/drawing/2014/main" val="2759147603"/>
                    </a:ext>
                  </a:extLst>
                </a:gridCol>
                <a:gridCol w="404692">
                  <a:extLst>
                    <a:ext uri="{9D8B030D-6E8A-4147-A177-3AD203B41FA5}">
                      <a16:colId xmlns:a16="http://schemas.microsoft.com/office/drawing/2014/main" val="2531169275"/>
                    </a:ext>
                  </a:extLst>
                </a:gridCol>
                <a:gridCol w="404692">
                  <a:extLst>
                    <a:ext uri="{9D8B030D-6E8A-4147-A177-3AD203B41FA5}">
                      <a16:colId xmlns:a16="http://schemas.microsoft.com/office/drawing/2014/main" val="3594191790"/>
                    </a:ext>
                  </a:extLst>
                </a:gridCol>
                <a:gridCol w="404692">
                  <a:extLst>
                    <a:ext uri="{9D8B030D-6E8A-4147-A177-3AD203B41FA5}">
                      <a16:colId xmlns:a16="http://schemas.microsoft.com/office/drawing/2014/main" val="1612350645"/>
                    </a:ext>
                  </a:extLst>
                </a:gridCol>
                <a:gridCol w="404692">
                  <a:extLst>
                    <a:ext uri="{9D8B030D-6E8A-4147-A177-3AD203B41FA5}">
                      <a16:colId xmlns:a16="http://schemas.microsoft.com/office/drawing/2014/main" val="3690799272"/>
                    </a:ext>
                  </a:extLst>
                </a:gridCol>
                <a:gridCol w="404692">
                  <a:extLst>
                    <a:ext uri="{9D8B030D-6E8A-4147-A177-3AD203B41FA5}">
                      <a16:colId xmlns:a16="http://schemas.microsoft.com/office/drawing/2014/main" val="2605297117"/>
                    </a:ext>
                  </a:extLst>
                </a:gridCol>
                <a:gridCol w="404692">
                  <a:extLst>
                    <a:ext uri="{9D8B030D-6E8A-4147-A177-3AD203B41FA5}">
                      <a16:colId xmlns:a16="http://schemas.microsoft.com/office/drawing/2014/main" val="3073569023"/>
                    </a:ext>
                  </a:extLst>
                </a:gridCol>
                <a:gridCol w="404692">
                  <a:extLst>
                    <a:ext uri="{9D8B030D-6E8A-4147-A177-3AD203B41FA5}">
                      <a16:colId xmlns:a16="http://schemas.microsoft.com/office/drawing/2014/main" val="2509669954"/>
                    </a:ext>
                  </a:extLst>
                </a:gridCol>
              </a:tblGrid>
              <a:tr h="3888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7283983"/>
                  </a:ext>
                </a:extLst>
              </a:tr>
              <a:tr h="3888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0189134"/>
                  </a:ext>
                </a:extLst>
              </a:tr>
              <a:tr h="388883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4299231"/>
                  </a:ext>
                </a:extLst>
              </a:tr>
              <a:tr h="388883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613446"/>
                  </a:ext>
                </a:extLst>
              </a:tr>
              <a:tr h="388883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8744699"/>
                  </a:ext>
                </a:extLst>
              </a:tr>
              <a:tr h="388883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5306692"/>
                  </a:ext>
                </a:extLst>
              </a:tr>
              <a:tr h="388883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1809475"/>
                  </a:ext>
                </a:extLst>
              </a:tr>
              <a:tr h="388883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9682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823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8">
            <a:extLst>
              <a:ext uri="{FF2B5EF4-FFF2-40B4-BE49-F238E27FC236}">
                <a16:creationId xmlns:a16="http://schemas.microsoft.com/office/drawing/2014/main" id="{6A745E87-C674-94D9-B288-DAE946C374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966386"/>
              </p:ext>
            </p:extLst>
          </p:nvPr>
        </p:nvGraphicFramePr>
        <p:xfrm>
          <a:off x="3281680" y="822960"/>
          <a:ext cx="5628640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3580">
                  <a:extLst>
                    <a:ext uri="{9D8B030D-6E8A-4147-A177-3AD203B41FA5}">
                      <a16:colId xmlns:a16="http://schemas.microsoft.com/office/drawing/2014/main" val="2759147603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2531169275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3594191790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1612350645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3690799272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2605297117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3073569023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2509669954"/>
                    </a:ext>
                  </a:extLst>
                </a:gridCol>
              </a:tblGrid>
              <a:tr h="70485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7283983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0189134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4299231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613446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8744699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5306692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1809475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9682640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8844EC42-549E-9290-9023-66BDDFF56C6A}"/>
              </a:ext>
            </a:extLst>
          </p:cNvPr>
          <p:cNvSpPr/>
          <p:nvPr/>
        </p:nvSpPr>
        <p:spPr>
          <a:xfrm>
            <a:off x="3281680" y="2838995"/>
            <a:ext cx="5628640" cy="130629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EA7878-DE73-A470-FD53-CFFEB5CCBCB0}"/>
              </a:ext>
            </a:extLst>
          </p:cNvPr>
          <p:cNvSpPr/>
          <p:nvPr/>
        </p:nvSpPr>
        <p:spPr>
          <a:xfrm>
            <a:off x="9235790" y="1271450"/>
            <a:ext cx="381175" cy="68619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F646B454-6474-8C63-3B21-5F7E030836D4}"/>
              </a:ext>
            </a:extLst>
          </p:cNvPr>
          <p:cNvSpPr txBox="1"/>
          <p:nvPr/>
        </p:nvSpPr>
        <p:spPr>
          <a:xfrm>
            <a:off x="9790386" y="1185567"/>
            <a:ext cx="15923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Une ligne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53297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8">
            <a:extLst>
              <a:ext uri="{FF2B5EF4-FFF2-40B4-BE49-F238E27FC236}">
                <a16:creationId xmlns:a16="http://schemas.microsoft.com/office/drawing/2014/main" id="{6A745E87-C674-94D9-B288-DAE946C374AC}"/>
              </a:ext>
            </a:extLst>
          </p:cNvPr>
          <p:cNvGraphicFramePr>
            <a:graphicFrameLocks noGrp="1"/>
          </p:cNvGraphicFramePr>
          <p:nvPr/>
        </p:nvGraphicFramePr>
        <p:xfrm>
          <a:off x="3281680" y="822960"/>
          <a:ext cx="5628640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3580">
                  <a:extLst>
                    <a:ext uri="{9D8B030D-6E8A-4147-A177-3AD203B41FA5}">
                      <a16:colId xmlns:a16="http://schemas.microsoft.com/office/drawing/2014/main" val="2759147603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2531169275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3594191790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1612350645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3690799272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2605297117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3073569023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2509669954"/>
                    </a:ext>
                  </a:extLst>
                </a:gridCol>
              </a:tblGrid>
              <a:tr h="70485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7283983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0189134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4299231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613446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8744699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5306692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1809475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9682640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8844EC42-549E-9290-9023-66BDDFF56C6A}"/>
              </a:ext>
            </a:extLst>
          </p:cNvPr>
          <p:cNvSpPr/>
          <p:nvPr/>
        </p:nvSpPr>
        <p:spPr>
          <a:xfrm>
            <a:off x="3281680" y="2838995"/>
            <a:ext cx="5628640" cy="130629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E219E7D-DDBA-561E-DC91-0F04CFA652F1}"/>
              </a:ext>
            </a:extLst>
          </p:cNvPr>
          <p:cNvSpPr/>
          <p:nvPr/>
        </p:nvSpPr>
        <p:spPr>
          <a:xfrm>
            <a:off x="5364028" y="822960"/>
            <a:ext cx="131079" cy="56388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EA7878-DE73-A470-FD53-CFFEB5CCBCB0}"/>
              </a:ext>
            </a:extLst>
          </p:cNvPr>
          <p:cNvSpPr/>
          <p:nvPr/>
        </p:nvSpPr>
        <p:spPr>
          <a:xfrm>
            <a:off x="9235790" y="1271450"/>
            <a:ext cx="381175" cy="68619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5F03C05-4118-56D1-3711-80CB48E7A64A}"/>
              </a:ext>
            </a:extLst>
          </p:cNvPr>
          <p:cNvSpPr/>
          <p:nvPr/>
        </p:nvSpPr>
        <p:spPr>
          <a:xfrm rot="5400000">
            <a:off x="9190958" y="1808470"/>
            <a:ext cx="381175" cy="6484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F646B454-6474-8C63-3B21-5F7E030836D4}"/>
              </a:ext>
            </a:extLst>
          </p:cNvPr>
          <p:cNvSpPr txBox="1"/>
          <p:nvPr/>
        </p:nvSpPr>
        <p:spPr>
          <a:xfrm>
            <a:off x="9790386" y="1185567"/>
            <a:ext cx="15923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Une ligne</a:t>
            </a:r>
          </a:p>
          <a:p>
            <a:endParaRPr lang="fr-FR" dirty="0"/>
          </a:p>
          <a:p>
            <a:r>
              <a:rPr lang="fr-FR" dirty="0"/>
              <a:t>Une colonne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33990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8">
            <a:extLst>
              <a:ext uri="{FF2B5EF4-FFF2-40B4-BE49-F238E27FC236}">
                <a16:creationId xmlns:a16="http://schemas.microsoft.com/office/drawing/2014/main" id="{6A745E87-C674-94D9-B288-DAE946C374AC}"/>
              </a:ext>
            </a:extLst>
          </p:cNvPr>
          <p:cNvGraphicFramePr>
            <a:graphicFrameLocks noGrp="1"/>
          </p:cNvGraphicFramePr>
          <p:nvPr/>
        </p:nvGraphicFramePr>
        <p:xfrm>
          <a:off x="3281680" y="822960"/>
          <a:ext cx="5628640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3580">
                  <a:extLst>
                    <a:ext uri="{9D8B030D-6E8A-4147-A177-3AD203B41FA5}">
                      <a16:colId xmlns:a16="http://schemas.microsoft.com/office/drawing/2014/main" val="2759147603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2531169275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3594191790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1612350645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3690799272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2605297117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3073569023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2509669954"/>
                    </a:ext>
                  </a:extLst>
                </a:gridCol>
              </a:tblGrid>
              <a:tr h="70485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7283983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0189134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4299231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613446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8744699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5306692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1809475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9682640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8844EC42-549E-9290-9023-66BDDFF56C6A}"/>
              </a:ext>
            </a:extLst>
          </p:cNvPr>
          <p:cNvSpPr/>
          <p:nvPr/>
        </p:nvSpPr>
        <p:spPr>
          <a:xfrm>
            <a:off x="3281680" y="2838995"/>
            <a:ext cx="5628640" cy="130629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E219E7D-DDBA-561E-DC91-0F04CFA652F1}"/>
              </a:ext>
            </a:extLst>
          </p:cNvPr>
          <p:cNvSpPr/>
          <p:nvPr/>
        </p:nvSpPr>
        <p:spPr>
          <a:xfrm>
            <a:off x="5364028" y="822960"/>
            <a:ext cx="131079" cy="56388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EA7878-DE73-A470-FD53-CFFEB5CCBCB0}"/>
              </a:ext>
            </a:extLst>
          </p:cNvPr>
          <p:cNvSpPr/>
          <p:nvPr/>
        </p:nvSpPr>
        <p:spPr>
          <a:xfrm>
            <a:off x="9235790" y="1271450"/>
            <a:ext cx="381175" cy="68619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5F03C05-4118-56D1-3711-80CB48E7A64A}"/>
              </a:ext>
            </a:extLst>
          </p:cNvPr>
          <p:cNvSpPr/>
          <p:nvPr/>
        </p:nvSpPr>
        <p:spPr>
          <a:xfrm rot="5400000">
            <a:off x="9190958" y="1808470"/>
            <a:ext cx="381175" cy="6484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F646B454-6474-8C63-3B21-5F7E030836D4}"/>
              </a:ext>
            </a:extLst>
          </p:cNvPr>
          <p:cNvSpPr txBox="1"/>
          <p:nvPr/>
        </p:nvSpPr>
        <p:spPr>
          <a:xfrm>
            <a:off x="9790386" y="1185567"/>
            <a:ext cx="159231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Une ligne</a:t>
            </a:r>
          </a:p>
          <a:p>
            <a:endParaRPr lang="fr-FR" dirty="0"/>
          </a:p>
          <a:p>
            <a:r>
              <a:rPr lang="fr-FR" dirty="0"/>
              <a:t>Une colonne</a:t>
            </a:r>
          </a:p>
          <a:p>
            <a:endParaRPr lang="fr-FR" dirty="0"/>
          </a:p>
          <a:p>
            <a:r>
              <a:rPr lang="fr-FR" dirty="0"/>
              <a:t>Un nœud</a:t>
            </a: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36F0FDA3-773E-ED3E-FB32-FBF8C6F9430A}"/>
              </a:ext>
            </a:extLst>
          </p:cNvPr>
          <p:cNvSpPr/>
          <p:nvPr/>
        </p:nvSpPr>
        <p:spPr>
          <a:xfrm>
            <a:off x="5303066" y="2769326"/>
            <a:ext cx="253001" cy="2438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57E15521-3A6A-CF99-490C-40312B3D8126}"/>
              </a:ext>
            </a:extLst>
          </p:cNvPr>
          <p:cNvSpPr/>
          <p:nvPr/>
        </p:nvSpPr>
        <p:spPr>
          <a:xfrm>
            <a:off x="9255044" y="2392928"/>
            <a:ext cx="253001" cy="2438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3695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8">
            <a:extLst>
              <a:ext uri="{FF2B5EF4-FFF2-40B4-BE49-F238E27FC236}">
                <a16:creationId xmlns:a16="http://schemas.microsoft.com/office/drawing/2014/main" id="{6A745E87-C674-94D9-B288-DAE946C374AC}"/>
              </a:ext>
            </a:extLst>
          </p:cNvPr>
          <p:cNvGraphicFramePr>
            <a:graphicFrameLocks noGrp="1"/>
          </p:cNvGraphicFramePr>
          <p:nvPr/>
        </p:nvGraphicFramePr>
        <p:xfrm>
          <a:off x="3281680" y="822960"/>
          <a:ext cx="5628640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3580">
                  <a:extLst>
                    <a:ext uri="{9D8B030D-6E8A-4147-A177-3AD203B41FA5}">
                      <a16:colId xmlns:a16="http://schemas.microsoft.com/office/drawing/2014/main" val="2759147603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2531169275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3594191790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1612350645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3690799272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2605297117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3073569023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2509669954"/>
                    </a:ext>
                  </a:extLst>
                </a:gridCol>
              </a:tblGrid>
              <a:tr h="70485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7283983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0189134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4299231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613446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8744699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5306692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1809475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9682640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8844EC42-549E-9290-9023-66BDDFF56C6A}"/>
              </a:ext>
            </a:extLst>
          </p:cNvPr>
          <p:cNvSpPr/>
          <p:nvPr/>
        </p:nvSpPr>
        <p:spPr>
          <a:xfrm>
            <a:off x="3281680" y="2838995"/>
            <a:ext cx="5628640" cy="130629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E219E7D-DDBA-561E-DC91-0F04CFA652F1}"/>
              </a:ext>
            </a:extLst>
          </p:cNvPr>
          <p:cNvSpPr/>
          <p:nvPr/>
        </p:nvSpPr>
        <p:spPr>
          <a:xfrm>
            <a:off x="5364028" y="822960"/>
            <a:ext cx="131079" cy="56388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E7922AF-CF35-F809-91E6-EB5664A6AB01}"/>
              </a:ext>
            </a:extLst>
          </p:cNvPr>
          <p:cNvSpPr txBox="1"/>
          <p:nvPr/>
        </p:nvSpPr>
        <p:spPr>
          <a:xfrm>
            <a:off x="3796449" y="418795"/>
            <a:ext cx="4703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A           B          C           D          E            F            G       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EA7878-DE73-A470-FD53-CFFEB5CCBCB0}"/>
              </a:ext>
            </a:extLst>
          </p:cNvPr>
          <p:cNvSpPr/>
          <p:nvPr/>
        </p:nvSpPr>
        <p:spPr>
          <a:xfrm>
            <a:off x="9235790" y="1271450"/>
            <a:ext cx="381175" cy="68619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5F03C05-4118-56D1-3711-80CB48E7A64A}"/>
              </a:ext>
            </a:extLst>
          </p:cNvPr>
          <p:cNvSpPr/>
          <p:nvPr/>
        </p:nvSpPr>
        <p:spPr>
          <a:xfrm rot="5400000">
            <a:off x="9190958" y="1808470"/>
            <a:ext cx="381175" cy="6484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F646B454-6474-8C63-3B21-5F7E030836D4}"/>
              </a:ext>
            </a:extLst>
          </p:cNvPr>
          <p:cNvSpPr txBox="1"/>
          <p:nvPr/>
        </p:nvSpPr>
        <p:spPr>
          <a:xfrm>
            <a:off x="9790386" y="1185567"/>
            <a:ext cx="159231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Une ligne</a:t>
            </a:r>
          </a:p>
          <a:p>
            <a:endParaRPr lang="fr-FR" dirty="0"/>
          </a:p>
          <a:p>
            <a:r>
              <a:rPr lang="fr-FR" dirty="0"/>
              <a:t>Une colonne</a:t>
            </a:r>
          </a:p>
          <a:p>
            <a:endParaRPr lang="fr-FR" dirty="0"/>
          </a:p>
          <a:p>
            <a:r>
              <a:rPr lang="fr-FR" dirty="0"/>
              <a:t>Un nœud</a:t>
            </a: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36F0FDA3-773E-ED3E-FB32-FBF8C6F9430A}"/>
              </a:ext>
            </a:extLst>
          </p:cNvPr>
          <p:cNvSpPr/>
          <p:nvPr/>
        </p:nvSpPr>
        <p:spPr>
          <a:xfrm>
            <a:off x="5303066" y="2769326"/>
            <a:ext cx="253001" cy="2438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57E15521-3A6A-CF99-490C-40312B3D8126}"/>
              </a:ext>
            </a:extLst>
          </p:cNvPr>
          <p:cNvSpPr/>
          <p:nvPr/>
        </p:nvSpPr>
        <p:spPr>
          <a:xfrm>
            <a:off x="9255044" y="2392928"/>
            <a:ext cx="253001" cy="2438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1927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8">
            <a:extLst>
              <a:ext uri="{FF2B5EF4-FFF2-40B4-BE49-F238E27FC236}">
                <a16:creationId xmlns:a16="http://schemas.microsoft.com/office/drawing/2014/main" id="{6A745E87-C674-94D9-B288-DAE946C374AC}"/>
              </a:ext>
            </a:extLst>
          </p:cNvPr>
          <p:cNvGraphicFramePr>
            <a:graphicFrameLocks noGrp="1"/>
          </p:cNvGraphicFramePr>
          <p:nvPr/>
        </p:nvGraphicFramePr>
        <p:xfrm>
          <a:off x="3281680" y="822960"/>
          <a:ext cx="5628640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3580">
                  <a:extLst>
                    <a:ext uri="{9D8B030D-6E8A-4147-A177-3AD203B41FA5}">
                      <a16:colId xmlns:a16="http://schemas.microsoft.com/office/drawing/2014/main" val="2759147603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2531169275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3594191790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1612350645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3690799272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2605297117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3073569023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2509669954"/>
                    </a:ext>
                  </a:extLst>
                </a:gridCol>
              </a:tblGrid>
              <a:tr h="70485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7283983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0189134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4299231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613446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8744699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5306692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1809475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9682640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8844EC42-549E-9290-9023-66BDDFF56C6A}"/>
              </a:ext>
            </a:extLst>
          </p:cNvPr>
          <p:cNvSpPr/>
          <p:nvPr/>
        </p:nvSpPr>
        <p:spPr>
          <a:xfrm>
            <a:off x="3281680" y="2838995"/>
            <a:ext cx="5628640" cy="130629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E219E7D-DDBA-561E-DC91-0F04CFA652F1}"/>
              </a:ext>
            </a:extLst>
          </p:cNvPr>
          <p:cNvSpPr/>
          <p:nvPr/>
        </p:nvSpPr>
        <p:spPr>
          <a:xfrm>
            <a:off x="5364028" y="822960"/>
            <a:ext cx="131079" cy="56388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E7922AF-CF35-F809-91E6-EB5664A6AB01}"/>
              </a:ext>
            </a:extLst>
          </p:cNvPr>
          <p:cNvSpPr txBox="1"/>
          <p:nvPr/>
        </p:nvSpPr>
        <p:spPr>
          <a:xfrm>
            <a:off x="3796449" y="418795"/>
            <a:ext cx="4703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A           B          C           D          E            F            G       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4470A50-FFED-C029-C7CD-CE23E4FF3AC7}"/>
              </a:ext>
            </a:extLst>
          </p:cNvPr>
          <p:cNvSpPr txBox="1"/>
          <p:nvPr/>
        </p:nvSpPr>
        <p:spPr>
          <a:xfrm>
            <a:off x="2923628" y="993721"/>
            <a:ext cx="29709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600" dirty="0"/>
          </a:p>
          <a:p>
            <a:r>
              <a:rPr lang="fr-FR" sz="1600" dirty="0"/>
              <a:t>1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2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3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4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5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6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7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EA7878-DE73-A470-FD53-CFFEB5CCBCB0}"/>
              </a:ext>
            </a:extLst>
          </p:cNvPr>
          <p:cNvSpPr/>
          <p:nvPr/>
        </p:nvSpPr>
        <p:spPr>
          <a:xfrm>
            <a:off x="9235790" y="1271450"/>
            <a:ext cx="381175" cy="68619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5F03C05-4118-56D1-3711-80CB48E7A64A}"/>
              </a:ext>
            </a:extLst>
          </p:cNvPr>
          <p:cNvSpPr/>
          <p:nvPr/>
        </p:nvSpPr>
        <p:spPr>
          <a:xfrm rot="5400000">
            <a:off x="9190958" y="1808470"/>
            <a:ext cx="381175" cy="6484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F646B454-6474-8C63-3B21-5F7E030836D4}"/>
              </a:ext>
            </a:extLst>
          </p:cNvPr>
          <p:cNvSpPr txBox="1"/>
          <p:nvPr/>
        </p:nvSpPr>
        <p:spPr>
          <a:xfrm>
            <a:off x="9790386" y="1185567"/>
            <a:ext cx="159231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Une ligne</a:t>
            </a:r>
          </a:p>
          <a:p>
            <a:endParaRPr lang="fr-FR" dirty="0"/>
          </a:p>
          <a:p>
            <a:r>
              <a:rPr lang="fr-FR" dirty="0"/>
              <a:t>Une colonne</a:t>
            </a:r>
          </a:p>
          <a:p>
            <a:endParaRPr lang="fr-FR" dirty="0"/>
          </a:p>
          <a:p>
            <a:r>
              <a:rPr lang="fr-FR" dirty="0"/>
              <a:t>Un nœud</a:t>
            </a: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36F0FDA3-773E-ED3E-FB32-FBF8C6F9430A}"/>
              </a:ext>
            </a:extLst>
          </p:cNvPr>
          <p:cNvSpPr/>
          <p:nvPr/>
        </p:nvSpPr>
        <p:spPr>
          <a:xfrm>
            <a:off x="5303066" y="2769326"/>
            <a:ext cx="253001" cy="2438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57E15521-3A6A-CF99-490C-40312B3D8126}"/>
              </a:ext>
            </a:extLst>
          </p:cNvPr>
          <p:cNvSpPr/>
          <p:nvPr/>
        </p:nvSpPr>
        <p:spPr>
          <a:xfrm>
            <a:off x="9255044" y="2392928"/>
            <a:ext cx="253001" cy="2438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3351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8">
            <a:extLst>
              <a:ext uri="{FF2B5EF4-FFF2-40B4-BE49-F238E27FC236}">
                <a16:creationId xmlns:a16="http://schemas.microsoft.com/office/drawing/2014/main" id="{6A745E87-C674-94D9-B288-DAE946C374AC}"/>
              </a:ext>
            </a:extLst>
          </p:cNvPr>
          <p:cNvGraphicFramePr>
            <a:graphicFrameLocks noGrp="1"/>
          </p:cNvGraphicFramePr>
          <p:nvPr/>
        </p:nvGraphicFramePr>
        <p:xfrm>
          <a:off x="3281680" y="822960"/>
          <a:ext cx="5628640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3580">
                  <a:extLst>
                    <a:ext uri="{9D8B030D-6E8A-4147-A177-3AD203B41FA5}">
                      <a16:colId xmlns:a16="http://schemas.microsoft.com/office/drawing/2014/main" val="2759147603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2531169275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3594191790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1612350645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3690799272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2605297117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3073569023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2509669954"/>
                    </a:ext>
                  </a:extLst>
                </a:gridCol>
              </a:tblGrid>
              <a:tr h="70485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7283983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0189134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4299231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613446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8744699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5306692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1809475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9682640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4E7922AF-CF35-F809-91E6-EB5664A6AB01}"/>
              </a:ext>
            </a:extLst>
          </p:cNvPr>
          <p:cNvSpPr txBox="1"/>
          <p:nvPr/>
        </p:nvSpPr>
        <p:spPr>
          <a:xfrm>
            <a:off x="3796449" y="418795"/>
            <a:ext cx="4703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A           B          C           D          E            F            G       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4470A50-FFED-C029-C7CD-CE23E4FF3AC7}"/>
              </a:ext>
            </a:extLst>
          </p:cNvPr>
          <p:cNvSpPr txBox="1"/>
          <p:nvPr/>
        </p:nvSpPr>
        <p:spPr>
          <a:xfrm>
            <a:off x="2923628" y="993721"/>
            <a:ext cx="29709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600" dirty="0"/>
          </a:p>
          <a:p>
            <a:r>
              <a:rPr lang="fr-FR" sz="1600" dirty="0"/>
              <a:t>1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2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3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4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5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6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42829586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62</Words>
  <Application>Microsoft Macintosh PowerPoint</Application>
  <PresentationFormat>Grand écran</PresentationFormat>
  <Paragraphs>62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de Microsoft Office</dc:creator>
  <cp:lastModifiedBy>Utilisateur de Microsoft Office</cp:lastModifiedBy>
  <cp:revision>7</cp:revision>
  <cp:lastPrinted>2023-11-03T15:21:03Z</cp:lastPrinted>
  <dcterms:created xsi:type="dcterms:W3CDTF">2023-11-03T14:54:59Z</dcterms:created>
  <dcterms:modified xsi:type="dcterms:W3CDTF">2023-11-04T09:13:45Z</dcterms:modified>
</cp:coreProperties>
</file>