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9" r:id="rId2"/>
    <p:sldId id="285" r:id="rId3"/>
    <p:sldId id="286" r:id="rId4"/>
    <p:sldId id="287" r:id="rId5"/>
    <p:sldId id="289" r:id="rId6"/>
    <p:sldId id="288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88"/>
    <p:restoredTop sz="96327"/>
  </p:normalViewPr>
  <p:slideViewPr>
    <p:cSldViewPr snapToGrid="0" showGuides="1">
      <p:cViewPr varScale="1">
        <p:scale>
          <a:sx n="90" d="100"/>
          <a:sy n="90" d="100"/>
        </p:scale>
        <p:origin x="216" y="183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B2AB-0F79-6D49-AFA1-46B8724F7016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1320-71E5-1A42-AA12-86CD195D83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181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B2AB-0F79-6D49-AFA1-46B8724F7016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1320-71E5-1A42-AA12-86CD195D83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03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B2AB-0F79-6D49-AFA1-46B8724F7016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1320-71E5-1A42-AA12-86CD195D83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33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B2AB-0F79-6D49-AFA1-46B8724F7016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1320-71E5-1A42-AA12-86CD195D83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398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B2AB-0F79-6D49-AFA1-46B8724F7016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1320-71E5-1A42-AA12-86CD195D83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61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B2AB-0F79-6D49-AFA1-46B8724F7016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1320-71E5-1A42-AA12-86CD195D83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85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B2AB-0F79-6D49-AFA1-46B8724F7016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1320-71E5-1A42-AA12-86CD195D83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856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B2AB-0F79-6D49-AFA1-46B8724F7016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1320-71E5-1A42-AA12-86CD195D83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57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B2AB-0F79-6D49-AFA1-46B8724F7016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1320-71E5-1A42-AA12-86CD195D83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78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B2AB-0F79-6D49-AFA1-46B8724F7016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1320-71E5-1A42-AA12-86CD195D83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9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B2AB-0F79-6D49-AFA1-46B8724F7016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1320-71E5-1A42-AA12-86CD195D83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93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4B2AB-0F79-6D49-AFA1-46B8724F7016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E1320-71E5-1A42-AA12-86CD195D83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84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19877"/>
              </p:ext>
            </p:extLst>
          </p:nvPr>
        </p:nvGraphicFramePr>
        <p:xfrm>
          <a:off x="2666363" y="837246"/>
          <a:ext cx="4573272" cy="4581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659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058559" y="483339"/>
            <a:ext cx="4573270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63" dirty="0"/>
              <a:t> A           B           C            D           E             F            G     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330850" y="1007816"/>
            <a:ext cx="241387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300" dirty="0"/>
          </a:p>
          <a:p>
            <a:r>
              <a:rPr lang="fr-FR" sz="1300" dirty="0"/>
              <a:t>1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2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3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4</a:t>
            </a:r>
          </a:p>
          <a:p>
            <a:endParaRPr lang="fr-FR" sz="1300" dirty="0"/>
          </a:p>
          <a:p>
            <a:endParaRPr lang="fr-FR" sz="900" dirty="0"/>
          </a:p>
          <a:p>
            <a:r>
              <a:rPr lang="fr-FR" sz="1300" dirty="0"/>
              <a:t>5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6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7</a:t>
            </a:r>
          </a:p>
          <a:p>
            <a:endParaRPr lang="fr-FR" sz="1300" dirty="0"/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65D261A0-B00F-7008-2D5F-D916035036D3}"/>
              </a:ext>
            </a:extLst>
          </p:cNvPr>
          <p:cNvCxnSpPr>
            <a:cxnSpLocks/>
          </p:cNvCxnSpPr>
          <p:nvPr/>
        </p:nvCxnSpPr>
        <p:spPr>
          <a:xfrm flipV="1">
            <a:off x="1126616" y="5760382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6C18B79D-2C9D-786A-B48B-24CBA7DF83B9}"/>
              </a:ext>
            </a:extLst>
          </p:cNvPr>
          <p:cNvCxnSpPr>
            <a:cxnSpLocks/>
          </p:cNvCxnSpPr>
          <p:nvPr/>
        </p:nvCxnSpPr>
        <p:spPr>
          <a:xfrm>
            <a:off x="2043965" y="5922725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2CD29C69-7A9F-43A5-DC3C-BBBAF0E23C19}"/>
              </a:ext>
            </a:extLst>
          </p:cNvPr>
          <p:cNvCxnSpPr>
            <a:cxnSpLocks/>
          </p:cNvCxnSpPr>
          <p:nvPr/>
        </p:nvCxnSpPr>
        <p:spPr>
          <a:xfrm flipV="1">
            <a:off x="1685430" y="5769315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A7D38CF1-856B-0B56-4E15-3291C60083B0}"/>
              </a:ext>
            </a:extLst>
          </p:cNvPr>
          <p:cNvSpPr txBox="1"/>
          <p:nvPr/>
        </p:nvSpPr>
        <p:spPr>
          <a:xfrm>
            <a:off x="263721" y="6150950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64DAF69-A0EA-0ED6-7BAE-9DADD37C8B40}"/>
              </a:ext>
            </a:extLst>
          </p:cNvPr>
          <p:cNvSpPr txBox="1"/>
          <p:nvPr/>
        </p:nvSpPr>
        <p:spPr>
          <a:xfrm>
            <a:off x="3339076" y="6127159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2D6216AD-6C33-306C-7874-289227067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22" y="5624380"/>
            <a:ext cx="385743" cy="526570"/>
          </a:xfrm>
          <a:prstGeom prst="rect">
            <a:avLst/>
          </a:prstGeom>
        </p:spPr>
      </p:pic>
      <p:graphicFrame>
        <p:nvGraphicFramePr>
          <p:cNvPr id="20" name="Tableau 8">
            <a:extLst>
              <a:ext uri="{FF2B5EF4-FFF2-40B4-BE49-F238E27FC236}">
                <a16:creationId xmlns:a16="http://schemas.microsoft.com/office/drawing/2014/main" id="{FA5E3E80-FFD2-CEC7-F092-C4F08C42F3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653383"/>
              </p:ext>
            </p:extLst>
          </p:nvPr>
        </p:nvGraphicFramePr>
        <p:xfrm>
          <a:off x="822217" y="5727224"/>
          <a:ext cx="2753855" cy="40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71">
                  <a:extLst>
                    <a:ext uri="{9D8B030D-6E8A-4147-A177-3AD203B41FA5}">
                      <a16:colId xmlns:a16="http://schemas.microsoft.com/office/drawing/2014/main" val="35072633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70540863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78760776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406460733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204331606"/>
                    </a:ext>
                  </a:extLst>
                </a:gridCol>
              </a:tblGrid>
              <a:tr h="40559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968547"/>
                  </a:ext>
                </a:extLst>
              </a:tr>
            </a:tbl>
          </a:graphicData>
        </a:graphic>
      </p:graphicFrame>
      <p:pic>
        <p:nvPicPr>
          <p:cNvPr id="22" name="Image 21">
            <a:extLst>
              <a:ext uri="{FF2B5EF4-FFF2-40B4-BE49-F238E27FC236}">
                <a16:creationId xmlns:a16="http://schemas.microsoft.com/office/drawing/2014/main" id="{3B6BD85A-5FF2-1EF5-13EC-77F7665FF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816" y="5769315"/>
            <a:ext cx="553580" cy="315753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CFF67140-BACE-2761-8621-A95306E81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5194" y="3954118"/>
            <a:ext cx="385743" cy="526570"/>
          </a:xfrm>
          <a:prstGeom prst="rect">
            <a:avLst/>
          </a:prstGeom>
        </p:spPr>
      </p:pic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8C2F97E7-DDB0-8903-BBE4-EDF4234252D2}"/>
              </a:ext>
            </a:extLst>
          </p:cNvPr>
          <p:cNvCxnSpPr>
            <a:cxnSpLocks/>
          </p:cNvCxnSpPr>
          <p:nvPr/>
        </p:nvCxnSpPr>
        <p:spPr>
          <a:xfrm flipV="1">
            <a:off x="3273431" y="5759000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858C1A24-D4CF-F6F4-2A04-5AC546FE3983}"/>
              </a:ext>
            </a:extLst>
          </p:cNvPr>
          <p:cNvCxnSpPr>
            <a:cxnSpLocks/>
          </p:cNvCxnSpPr>
          <p:nvPr/>
        </p:nvCxnSpPr>
        <p:spPr>
          <a:xfrm flipV="1">
            <a:off x="2734268" y="5760382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44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au 8">
            <a:extLst>
              <a:ext uri="{FF2B5EF4-FFF2-40B4-BE49-F238E27FC236}">
                <a16:creationId xmlns:a16="http://schemas.microsoft.com/office/drawing/2014/main" id="{FA5E3E80-FFD2-CEC7-F092-C4F08C42F3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118373"/>
              </p:ext>
            </p:extLst>
          </p:nvPr>
        </p:nvGraphicFramePr>
        <p:xfrm>
          <a:off x="822217" y="5727224"/>
          <a:ext cx="6058481" cy="40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71">
                  <a:extLst>
                    <a:ext uri="{9D8B030D-6E8A-4147-A177-3AD203B41FA5}">
                      <a16:colId xmlns:a16="http://schemas.microsoft.com/office/drawing/2014/main" val="35072633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70540863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78760776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406460733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20433160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495957025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20211761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13562477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7572131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06076707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899633368"/>
                    </a:ext>
                  </a:extLst>
                </a:gridCol>
              </a:tblGrid>
              <a:tr h="40559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968547"/>
                  </a:ext>
                </a:extLst>
              </a:tr>
            </a:tbl>
          </a:graphicData>
        </a:graphic>
      </p:graphicFrame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2666363" y="837246"/>
          <a:ext cx="4573272" cy="4581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659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058559" y="483339"/>
            <a:ext cx="4573270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63" dirty="0"/>
              <a:t> A           B           C           D          E            F            G     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330850" y="1007816"/>
            <a:ext cx="241387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300" dirty="0"/>
          </a:p>
          <a:p>
            <a:r>
              <a:rPr lang="fr-FR" sz="1300" dirty="0"/>
              <a:t>1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2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3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4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5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6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7</a:t>
            </a:r>
          </a:p>
          <a:p>
            <a:endParaRPr lang="fr-FR" sz="13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7D38CF1-856B-0B56-4E15-3291C60083B0}"/>
              </a:ext>
            </a:extLst>
          </p:cNvPr>
          <p:cNvSpPr txBox="1"/>
          <p:nvPr/>
        </p:nvSpPr>
        <p:spPr>
          <a:xfrm>
            <a:off x="263721" y="6150950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64DAF69-A0EA-0ED6-7BAE-9DADD37C8B40}"/>
              </a:ext>
            </a:extLst>
          </p:cNvPr>
          <p:cNvSpPr txBox="1"/>
          <p:nvPr/>
        </p:nvSpPr>
        <p:spPr>
          <a:xfrm>
            <a:off x="6717049" y="6127159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2D6216AD-6C33-306C-7874-289227067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22" y="5624380"/>
            <a:ext cx="385743" cy="52657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3B6BD85A-5FF2-1EF5-13EC-77F7665FF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3332" y="5782225"/>
            <a:ext cx="553580" cy="315753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CFF67140-BACE-2761-8621-A95306E81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4707" y="2263631"/>
            <a:ext cx="385743" cy="526570"/>
          </a:xfrm>
          <a:prstGeom prst="rect">
            <a:avLst/>
          </a:prstGeom>
        </p:spPr>
      </p:pic>
      <p:cxnSp>
        <p:nvCxnSpPr>
          <p:cNvPr id="2" name="Connecteur droit avec flèche 1">
            <a:extLst>
              <a:ext uri="{FF2B5EF4-FFF2-40B4-BE49-F238E27FC236}">
                <a16:creationId xmlns:a16="http://schemas.microsoft.com/office/drawing/2014/main" id="{8A6EC4D9-D5A8-A504-D7B3-7DF0ACB71C22}"/>
              </a:ext>
            </a:extLst>
          </p:cNvPr>
          <p:cNvCxnSpPr>
            <a:cxnSpLocks/>
          </p:cNvCxnSpPr>
          <p:nvPr/>
        </p:nvCxnSpPr>
        <p:spPr>
          <a:xfrm>
            <a:off x="1082996" y="5769315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E36A92FF-6AFD-1F23-971B-58F5699B84A3}"/>
              </a:ext>
            </a:extLst>
          </p:cNvPr>
          <p:cNvCxnSpPr>
            <a:cxnSpLocks/>
          </p:cNvCxnSpPr>
          <p:nvPr/>
        </p:nvCxnSpPr>
        <p:spPr>
          <a:xfrm>
            <a:off x="5874416" y="5924274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FB0A0F71-69AC-6B7D-0448-4190CAD0226C}"/>
              </a:ext>
            </a:extLst>
          </p:cNvPr>
          <p:cNvCxnSpPr>
            <a:cxnSpLocks/>
          </p:cNvCxnSpPr>
          <p:nvPr/>
        </p:nvCxnSpPr>
        <p:spPr>
          <a:xfrm>
            <a:off x="4780016" y="5915461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93EDE75C-EE59-78C6-4919-505FD35448D8}"/>
              </a:ext>
            </a:extLst>
          </p:cNvPr>
          <p:cNvCxnSpPr>
            <a:cxnSpLocks/>
          </p:cNvCxnSpPr>
          <p:nvPr/>
        </p:nvCxnSpPr>
        <p:spPr>
          <a:xfrm>
            <a:off x="3694483" y="5912310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3A2DBAA1-F97B-5CD9-B68A-8F55D26FABBA}"/>
              </a:ext>
            </a:extLst>
          </p:cNvPr>
          <p:cNvCxnSpPr>
            <a:cxnSpLocks/>
          </p:cNvCxnSpPr>
          <p:nvPr/>
        </p:nvCxnSpPr>
        <p:spPr>
          <a:xfrm>
            <a:off x="2572237" y="5936241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DADEC01F-4ADB-1C82-14FF-C7A50E15EA46}"/>
              </a:ext>
            </a:extLst>
          </p:cNvPr>
          <p:cNvCxnSpPr>
            <a:cxnSpLocks/>
          </p:cNvCxnSpPr>
          <p:nvPr/>
        </p:nvCxnSpPr>
        <p:spPr>
          <a:xfrm flipV="1">
            <a:off x="5487834" y="5761931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D9929A51-AFA2-ED88-DF7E-A63762D93B1E}"/>
              </a:ext>
            </a:extLst>
          </p:cNvPr>
          <p:cNvCxnSpPr>
            <a:cxnSpLocks/>
          </p:cNvCxnSpPr>
          <p:nvPr/>
        </p:nvCxnSpPr>
        <p:spPr>
          <a:xfrm>
            <a:off x="6587118" y="5763360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311C611B-EDD1-B4DA-D130-2169607E531A}"/>
              </a:ext>
            </a:extLst>
          </p:cNvPr>
          <p:cNvCxnSpPr>
            <a:cxnSpLocks/>
          </p:cNvCxnSpPr>
          <p:nvPr/>
        </p:nvCxnSpPr>
        <p:spPr>
          <a:xfrm>
            <a:off x="4389282" y="5760382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A56846CD-1FAF-7875-04F5-BCAB7D9ADAB5}"/>
              </a:ext>
            </a:extLst>
          </p:cNvPr>
          <p:cNvCxnSpPr>
            <a:cxnSpLocks/>
          </p:cNvCxnSpPr>
          <p:nvPr/>
        </p:nvCxnSpPr>
        <p:spPr>
          <a:xfrm>
            <a:off x="3317445" y="5760382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8B4565A6-D755-19C4-D476-F7D854E6CF94}"/>
              </a:ext>
            </a:extLst>
          </p:cNvPr>
          <p:cNvCxnSpPr>
            <a:cxnSpLocks/>
          </p:cNvCxnSpPr>
          <p:nvPr/>
        </p:nvCxnSpPr>
        <p:spPr>
          <a:xfrm>
            <a:off x="2207822" y="5760382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64578E88-34E7-90A8-4302-1BA88E9333A2}"/>
              </a:ext>
            </a:extLst>
          </p:cNvPr>
          <p:cNvCxnSpPr>
            <a:cxnSpLocks/>
          </p:cNvCxnSpPr>
          <p:nvPr/>
        </p:nvCxnSpPr>
        <p:spPr>
          <a:xfrm flipH="1">
            <a:off x="1422932" y="5924274"/>
            <a:ext cx="3654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684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au 8">
            <a:extLst>
              <a:ext uri="{FF2B5EF4-FFF2-40B4-BE49-F238E27FC236}">
                <a16:creationId xmlns:a16="http://schemas.microsoft.com/office/drawing/2014/main" id="{FA5E3E80-FFD2-CEC7-F092-C4F08C42F3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699955"/>
              </p:ext>
            </p:extLst>
          </p:nvPr>
        </p:nvGraphicFramePr>
        <p:xfrm>
          <a:off x="822217" y="5727224"/>
          <a:ext cx="6058481" cy="40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71">
                  <a:extLst>
                    <a:ext uri="{9D8B030D-6E8A-4147-A177-3AD203B41FA5}">
                      <a16:colId xmlns:a16="http://schemas.microsoft.com/office/drawing/2014/main" val="35072633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70540863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78760776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406460733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20433160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495957025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20211761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13562477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7572131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06076707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899633368"/>
                    </a:ext>
                  </a:extLst>
                </a:gridCol>
              </a:tblGrid>
              <a:tr h="40559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968547"/>
                  </a:ext>
                </a:extLst>
              </a:tr>
            </a:tbl>
          </a:graphicData>
        </a:graphic>
      </p:graphicFrame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2666363" y="837246"/>
          <a:ext cx="4573272" cy="4581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659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058559" y="483339"/>
            <a:ext cx="4573270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63" dirty="0"/>
              <a:t> A           B           C           D          E            F            G     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330850" y="1007816"/>
            <a:ext cx="241387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300" dirty="0"/>
          </a:p>
          <a:p>
            <a:r>
              <a:rPr lang="fr-FR" sz="1300" dirty="0"/>
              <a:t>1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2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3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4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5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6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7</a:t>
            </a:r>
          </a:p>
          <a:p>
            <a:endParaRPr lang="fr-FR" sz="1300" dirty="0"/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65D261A0-B00F-7008-2D5F-D916035036D3}"/>
              </a:ext>
            </a:extLst>
          </p:cNvPr>
          <p:cNvCxnSpPr>
            <a:cxnSpLocks/>
          </p:cNvCxnSpPr>
          <p:nvPr/>
        </p:nvCxnSpPr>
        <p:spPr>
          <a:xfrm flipV="1">
            <a:off x="4421035" y="5754179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6C18B79D-2C9D-786A-B48B-24CBA7DF83B9}"/>
              </a:ext>
            </a:extLst>
          </p:cNvPr>
          <p:cNvCxnSpPr>
            <a:cxnSpLocks/>
          </p:cNvCxnSpPr>
          <p:nvPr/>
        </p:nvCxnSpPr>
        <p:spPr>
          <a:xfrm>
            <a:off x="941968" y="5916522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A7D38CF1-856B-0B56-4E15-3291C60083B0}"/>
              </a:ext>
            </a:extLst>
          </p:cNvPr>
          <p:cNvSpPr txBox="1"/>
          <p:nvPr/>
        </p:nvSpPr>
        <p:spPr>
          <a:xfrm>
            <a:off x="263721" y="6150950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64DAF69-A0EA-0ED6-7BAE-9DADD37C8B40}"/>
              </a:ext>
            </a:extLst>
          </p:cNvPr>
          <p:cNvSpPr txBox="1"/>
          <p:nvPr/>
        </p:nvSpPr>
        <p:spPr>
          <a:xfrm>
            <a:off x="6634098" y="6150950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2D6216AD-6C33-306C-7874-289227067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22" y="5624380"/>
            <a:ext cx="385743" cy="52657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3B6BD85A-5FF2-1EF5-13EC-77F7665FF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1155" y="5749045"/>
            <a:ext cx="553580" cy="315753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CFF67140-BACE-2761-8621-A95306E81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8559" y="3954118"/>
            <a:ext cx="385743" cy="526570"/>
          </a:xfrm>
          <a:prstGeom prst="rect">
            <a:avLst/>
          </a:prstGeom>
        </p:spPr>
      </p:pic>
      <p:cxnSp>
        <p:nvCxnSpPr>
          <p:cNvPr id="2" name="Connecteur droit avec flèche 1">
            <a:extLst>
              <a:ext uri="{FF2B5EF4-FFF2-40B4-BE49-F238E27FC236}">
                <a16:creationId xmlns:a16="http://schemas.microsoft.com/office/drawing/2014/main" id="{8A6EC4D9-D5A8-A504-D7B3-7DF0ACB71C22}"/>
              </a:ext>
            </a:extLst>
          </p:cNvPr>
          <p:cNvCxnSpPr>
            <a:cxnSpLocks/>
          </p:cNvCxnSpPr>
          <p:nvPr/>
        </p:nvCxnSpPr>
        <p:spPr>
          <a:xfrm>
            <a:off x="6048430" y="5754179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670BF9EA-9C53-C550-33D5-D6F5B37D00CC}"/>
              </a:ext>
            </a:extLst>
          </p:cNvPr>
          <p:cNvCxnSpPr>
            <a:cxnSpLocks/>
          </p:cNvCxnSpPr>
          <p:nvPr/>
        </p:nvCxnSpPr>
        <p:spPr>
          <a:xfrm flipH="1">
            <a:off x="4770293" y="5916522"/>
            <a:ext cx="3654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F6EE0082-B296-8865-08D7-A22BA6B4CA81}"/>
              </a:ext>
            </a:extLst>
          </p:cNvPr>
          <p:cNvSpPr txBox="1"/>
          <p:nvPr/>
        </p:nvSpPr>
        <p:spPr>
          <a:xfrm>
            <a:off x="85808" y="241445"/>
            <a:ext cx="3591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Prénom : ____________</a:t>
            </a:r>
          </a:p>
          <a:p>
            <a:endParaRPr lang="fr-FR" dirty="0"/>
          </a:p>
          <a:p>
            <a:r>
              <a:rPr lang="fr-FR" dirty="0"/>
              <a:t>Date : __ / __ / ____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A4AFFC1F-EB2C-2A76-66A4-0A846D7DCF73}"/>
              </a:ext>
            </a:extLst>
          </p:cNvPr>
          <p:cNvCxnSpPr>
            <a:cxnSpLocks/>
          </p:cNvCxnSpPr>
          <p:nvPr/>
        </p:nvCxnSpPr>
        <p:spPr>
          <a:xfrm>
            <a:off x="1507918" y="5916522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FE601948-06D2-6545-E8B3-898CF11425C7}"/>
              </a:ext>
            </a:extLst>
          </p:cNvPr>
          <p:cNvCxnSpPr>
            <a:cxnSpLocks/>
          </p:cNvCxnSpPr>
          <p:nvPr/>
        </p:nvCxnSpPr>
        <p:spPr>
          <a:xfrm>
            <a:off x="2068396" y="5916522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91CB82DF-B40A-94A5-1C81-0AB5EF3648FF}"/>
              </a:ext>
            </a:extLst>
          </p:cNvPr>
          <p:cNvCxnSpPr>
            <a:cxnSpLocks/>
          </p:cNvCxnSpPr>
          <p:nvPr/>
        </p:nvCxnSpPr>
        <p:spPr>
          <a:xfrm>
            <a:off x="6430059" y="5916522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81E911F4-AC2A-445E-DA41-FC8C508BB0B4}"/>
              </a:ext>
            </a:extLst>
          </p:cNvPr>
          <p:cNvCxnSpPr>
            <a:cxnSpLocks/>
          </p:cNvCxnSpPr>
          <p:nvPr/>
        </p:nvCxnSpPr>
        <p:spPr>
          <a:xfrm>
            <a:off x="2572237" y="5916522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F300FAE8-B653-F345-E7F8-9B3796D6D8C4}"/>
              </a:ext>
            </a:extLst>
          </p:cNvPr>
          <p:cNvCxnSpPr>
            <a:cxnSpLocks/>
          </p:cNvCxnSpPr>
          <p:nvPr/>
        </p:nvCxnSpPr>
        <p:spPr>
          <a:xfrm flipV="1">
            <a:off x="3847960" y="5754179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CBB97E59-4099-DED0-C3BF-7B70141568D9}"/>
              </a:ext>
            </a:extLst>
          </p:cNvPr>
          <p:cNvCxnSpPr>
            <a:cxnSpLocks/>
          </p:cNvCxnSpPr>
          <p:nvPr/>
        </p:nvCxnSpPr>
        <p:spPr>
          <a:xfrm flipV="1">
            <a:off x="3274886" y="5754179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D978AA46-B55E-65F6-C477-5A21F45318A4}"/>
              </a:ext>
            </a:extLst>
          </p:cNvPr>
          <p:cNvCxnSpPr>
            <a:cxnSpLocks/>
          </p:cNvCxnSpPr>
          <p:nvPr/>
        </p:nvCxnSpPr>
        <p:spPr>
          <a:xfrm flipH="1">
            <a:off x="5322419" y="5928683"/>
            <a:ext cx="3654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145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au 8">
            <a:extLst>
              <a:ext uri="{FF2B5EF4-FFF2-40B4-BE49-F238E27FC236}">
                <a16:creationId xmlns:a16="http://schemas.microsoft.com/office/drawing/2014/main" id="{FA5E3E80-FFD2-CEC7-F092-C4F08C42F3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506916"/>
              </p:ext>
            </p:extLst>
          </p:nvPr>
        </p:nvGraphicFramePr>
        <p:xfrm>
          <a:off x="822217" y="5727224"/>
          <a:ext cx="6609252" cy="40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71">
                  <a:extLst>
                    <a:ext uri="{9D8B030D-6E8A-4147-A177-3AD203B41FA5}">
                      <a16:colId xmlns:a16="http://schemas.microsoft.com/office/drawing/2014/main" val="35072633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70540863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78760776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406460733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20433160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495957025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20211761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13562477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7572131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06076707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899633368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992357044"/>
                    </a:ext>
                  </a:extLst>
                </a:gridCol>
              </a:tblGrid>
              <a:tr h="40559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968547"/>
                  </a:ext>
                </a:extLst>
              </a:tr>
            </a:tbl>
          </a:graphicData>
        </a:graphic>
      </p:graphicFrame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2666363" y="837246"/>
          <a:ext cx="4573272" cy="4581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659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058559" y="483339"/>
            <a:ext cx="4573270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63" dirty="0"/>
              <a:t> A           B           C           D          E            F            G     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330850" y="1007816"/>
            <a:ext cx="241387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300" dirty="0"/>
          </a:p>
          <a:p>
            <a:r>
              <a:rPr lang="fr-FR" sz="1300" dirty="0"/>
              <a:t>1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2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3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4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5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6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7</a:t>
            </a:r>
          </a:p>
          <a:p>
            <a:endParaRPr lang="fr-FR" sz="13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7D38CF1-856B-0B56-4E15-3291C60083B0}"/>
              </a:ext>
            </a:extLst>
          </p:cNvPr>
          <p:cNvSpPr txBox="1"/>
          <p:nvPr/>
        </p:nvSpPr>
        <p:spPr>
          <a:xfrm>
            <a:off x="263721" y="6150950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64DAF69-A0EA-0ED6-7BAE-9DADD37C8B40}"/>
              </a:ext>
            </a:extLst>
          </p:cNvPr>
          <p:cNvSpPr txBox="1"/>
          <p:nvPr/>
        </p:nvSpPr>
        <p:spPr>
          <a:xfrm>
            <a:off x="7194312" y="6127159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2D6216AD-6C33-306C-7874-289227067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22" y="5624380"/>
            <a:ext cx="385743" cy="52657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3B6BD85A-5FF2-1EF5-13EC-77F7665FF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3640" y="5778248"/>
            <a:ext cx="553580" cy="315753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CFF67140-BACE-2761-8621-A95306E81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0128" y="1109248"/>
            <a:ext cx="385743" cy="526570"/>
          </a:xfrm>
          <a:prstGeom prst="rect">
            <a:avLst/>
          </a:prstGeom>
        </p:spPr>
      </p:pic>
      <p:cxnSp>
        <p:nvCxnSpPr>
          <p:cNvPr id="2" name="Connecteur droit avec flèche 1">
            <a:extLst>
              <a:ext uri="{FF2B5EF4-FFF2-40B4-BE49-F238E27FC236}">
                <a16:creationId xmlns:a16="http://schemas.microsoft.com/office/drawing/2014/main" id="{8A6EC4D9-D5A8-A504-D7B3-7DF0ACB71C22}"/>
              </a:ext>
            </a:extLst>
          </p:cNvPr>
          <p:cNvCxnSpPr>
            <a:cxnSpLocks/>
          </p:cNvCxnSpPr>
          <p:nvPr/>
        </p:nvCxnSpPr>
        <p:spPr>
          <a:xfrm>
            <a:off x="3323585" y="5760382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DADEC01F-4ADB-1C82-14FF-C7A50E15EA46}"/>
              </a:ext>
            </a:extLst>
          </p:cNvPr>
          <p:cNvCxnSpPr>
            <a:cxnSpLocks/>
          </p:cNvCxnSpPr>
          <p:nvPr/>
        </p:nvCxnSpPr>
        <p:spPr>
          <a:xfrm flipV="1">
            <a:off x="7109997" y="5769315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312BC6E3-FEE2-C70A-0155-D9609449E716}"/>
              </a:ext>
            </a:extLst>
          </p:cNvPr>
          <p:cNvCxnSpPr>
            <a:cxnSpLocks/>
          </p:cNvCxnSpPr>
          <p:nvPr/>
        </p:nvCxnSpPr>
        <p:spPr>
          <a:xfrm flipV="1">
            <a:off x="6562309" y="5760382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77C9FC19-386A-4E82-DA8F-EDAD2AE69F57}"/>
              </a:ext>
            </a:extLst>
          </p:cNvPr>
          <p:cNvCxnSpPr>
            <a:cxnSpLocks/>
          </p:cNvCxnSpPr>
          <p:nvPr/>
        </p:nvCxnSpPr>
        <p:spPr>
          <a:xfrm flipV="1">
            <a:off x="4947822" y="5760382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D9929A51-AFA2-ED88-DF7E-A63762D93B1E}"/>
              </a:ext>
            </a:extLst>
          </p:cNvPr>
          <p:cNvCxnSpPr>
            <a:cxnSpLocks/>
          </p:cNvCxnSpPr>
          <p:nvPr/>
        </p:nvCxnSpPr>
        <p:spPr>
          <a:xfrm>
            <a:off x="2741924" y="5769315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311C611B-EDD1-B4DA-D130-2169607E531A}"/>
              </a:ext>
            </a:extLst>
          </p:cNvPr>
          <p:cNvCxnSpPr>
            <a:cxnSpLocks/>
          </p:cNvCxnSpPr>
          <p:nvPr/>
        </p:nvCxnSpPr>
        <p:spPr>
          <a:xfrm>
            <a:off x="2185348" y="5769315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A56846CD-1FAF-7875-04F5-BCAB7D9ADAB5}"/>
              </a:ext>
            </a:extLst>
          </p:cNvPr>
          <p:cNvCxnSpPr>
            <a:cxnSpLocks/>
          </p:cNvCxnSpPr>
          <p:nvPr/>
        </p:nvCxnSpPr>
        <p:spPr>
          <a:xfrm>
            <a:off x="1598504" y="5769315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8B4565A6-D755-19C4-D476-F7D854E6CF94}"/>
              </a:ext>
            </a:extLst>
          </p:cNvPr>
          <p:cNvCxnSpPr>
            <a:cxnSpLocks/>
          </p:cNvCxnSpPr>
          <p:nvPr/>
        </p:nvCxnSpPr>
        <p:spPr>
          <a:xfrm>
            <a:off x="1099722" y="5769315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0C8BD4E0-AB27-3B37-AF62-BB71C9C816E3}"/>
              </a:ext>
            </a:extLst>
          </p:cNvPr>
          <p:cNvCxnSpPr>
            <a:cxnSpLocks/>
          </p:cNvCxnSpPr>
          <p:nvPr/>
        </p:nvCxnSpPr>
        <p:spPr>
          <a:xfrm flipH="1">
            <a:off x="5877585" y="5930965"/>
            <a:ext cx="3654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64578E88-34E7-90A8-4302-1BA88E9333A2}"/>
              </a:ext>
            </a:extLst>
          </p:cNvPr>
          <p:cNvCxnSpPr>
            <a:cxnSpLocks/>
          </p:cNvCxnSpPr>
          <p:nvPr/>
        </p:nvCxnSpPr>
        <p:spPr>
          <a:xfrm flipH="1">
            <a:off x="5358472" y="5930965"/>
            <a:ext cx="3654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45CB2256-54A1-0F35-54F9-EE124630010E}"/>
              </a:ext>
            </a:extLst>
          </p:cNvPr>
          <p:cNvCxnSpPr>
            <a:cxnSpLocks/>
          </p:cNvCxnSpPr>
          <p:nvPr/>
        </p:nvCxnSpPr>
        <p:spPr>
          <a:xfrm flipH="1">
            <a:off x="4196422" y="5930965"/>
            <a:ext cx="3654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7D78C645-E0A8-C918-1E56-7578E9D17424}"/>
              </a:ext>
            </a:extLst>
          </p:cNvPr>
          <p:cNvCxnSpPr>
            <a:cxnSpLocks/>
          </p:cNvCxnSpPr>
          <p:nvPr/>
        </p:nvCxnSpPr>
        <p:spPr>
          <a:xfrm>
            <a:off x="3847460" y="5760382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642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au 8">
            <a:extLst>
              <a:ext uri="{FF2B5EF4-FFF2-40B4-BE49-F238E27FC236}">
                <a16:creationId xmlns:a16="http://schemas.microsoft.com/office/drawing/2014/main" id="{FA5E3E80-FFD2-CEC7-F092-C4F08C42F346}"/>
              </a:ext>
            </a:extLst>
          </p:cNvPr>
          <p:cNvGraphicFramePr>
            <a:graphicFrameLocks noGrp="1"/>
          </p:cNvGraphicFramePr>
          <p:nvPr/>
        </p:nvGraphicFramePr>
        <p:xfrm>
          <a:off x="822217" y="5727224"/>
          <a:ext cx="8261565" cy="40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71">
                  <a:extLst>
                    <a:ext uri="{9D8B030D-6E8A-4147-A177-3AD203B41FA5}">
                      <a16:colId xmlns:a16="http://schemas.microsoft.com/office/drawing/2014/main" val="35072633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70540863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78760776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406460733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20433160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495957025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20211761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13562477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7572131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06076707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899633368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99235704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0645479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510696462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460611568"/>
                    </a:ext>
                  </a:extLst>
                </a:gridCol>
              </a:tblGrid>
              <a:tr h="40559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968547"/>
                  </a:ext>
                </a:extLst>
              </a:tr>
            </a:tbl>
          </a:graphicData>
        </a:graphic>
      </p:graphicFrame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2666363" y="837246"/>
          <a:ext cx="4573272" cy="4581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659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058559" y="483339"/>
            <a:ext cx="4573270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63" dirty="0"/>
              <a:t> A           B           C           D          E            F            G     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330850" y="1007816"/>
            <a:ext cx="241387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300" dirty="0"/>
          </a:p>
          <a:p>
            <a:r>
              <a:rPr lang="fr-FR" sz="1300" dirty="0"/>
              <a:t>1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2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3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4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5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6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7</a:t>
            </a:r>
          </a:p>
          <a:p>
            <a:endParaRPr lang="fr-FR" sz="1300" dirty="0"/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6C18B79D-2C9D-786A-B48B-24CBA7DF83B9}"/>
              </a:ext>
            </a:extLst>
          </p:cNvPr>
          <p:cNvCxnSpPr>
            <a:cxnSpLocks/>
          </p:cNvCxnSpPr>
          <p:nvPr/>
        </p:nvCxnSpPr>
        <p:spPr>
          <a:xfrm>
            <a:off x="8087365" y="5910698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A7D38CF1-856B-0B56-4E15-3291C60083B0}"/>
              </a:ext>
            </a:extLst>
          </p:cNvPr>
          <p:cNvSpPr txBox="1"/>
          <p:nvPr/>
        </p:nvSpPr>
        <p:spPr>
          <a:xfrm>
            <a:off x="263721" y="6150950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64DAF69-A0EA-0ED6-7BAE-9DADD37C8B40}"/>
              </a:ext>
            </a:extLst>
          </p:cNvPr>
          <p:cNvSpPr txBox="1"/>
          <p:nvPr/>
        </p:nvSpPr>
        <p:spPr>
          <a:xfrm>
            <a:off x="8651641" y="6127159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2D6216AD-6C33-306C-7874-289227067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22" y="5624380"/>
            <a:ext cx="385743" cy="52657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3B6BD85A-5FF2-1EF5-13EC-77F7665FF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5478" y="5769315"/>
            <a:ext cx="553580" cy="315753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CFF67140-BACE-2761-8621-A95306E81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4707" y="2263631"/>
            <a:ext cx="385743" cy="526570"/>
          </a:xfrm>
          <a:prstGeom prst="rect">
            <a:avLst/>
          </a:prstGeom>
        </p:spPr>
      </p:pic>
      <p:cxnSp>
        <p:nvCxnSpPr>
          <p:cNvPr id="2" name="Connecteur droit avec flèche 1">
            <a:extLst>
              <a:ext uri="{FF2B5EF4-FFF2-40B4-BE49-F238E27FC236}">
                <a16:creationId xmlns:a16="http://schemas.microsoft.com/office/drawing/2014/main" id="{8A6EC4D9-D5A8-A504-D7B3-7DF0ACB71C22}"/>
              </a:ext>
            </a:extLst>
          </p:cNvPr>
          <p:cNvCxnSpPr>
            <a:cxnSpLocks/>
          </p:cNvCxnSpPr>
          <p:nvPr/>
        </p:nvCxnSpPr>
        <p:spPr>
          <a:xfrm>
            <a:off x="7669289" y="5769315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670BF9EA-9C53-C550-33D5-D6F5B37D00CC}"/>
              </a:ext>
            </a:extLst>
          </p:cNvPr>
          <p:cNvCxnSpPr>
            <a:cxnSpLocks/>
          </p:cNvCxnSpPr>
          <p:nvPr/>
        </p:nvCxnSpPr>
        <p:spPr>
          <a:xfrm flipH="1">
            <a:off x="6959950" y="5920223"/>
            <a:ext cx="3654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E36A92FF-6AFD-1F23-971B-58F5699B84A3}"/>
              </a:ext>
            </a:extLst>
          </p:cNvPr>
          <p:cNvCxnSpPr>
            <a:cxnSpLocks/>
          </p:cNvCxnSpPr>
          <p:nvPr/>
        </p:nvCxnSpPr>
        <p:spPr>
          <a:xfrm>
            <a:off x="3694483" y="5920223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FB0A0F71-69AC-6B7D-0448-4190CAD0226C}"/>
              </a:ext>
            </a:extLst>
          </p:cNvPr>
          <p:cNvCxnSpPr>
            <a:cxnSpLocks/>
          </p:cNvCxnSpPr>
          <p:nvPr/>
        </p:nvCxnSpPr>
        <p:spPr>
          <a:xfrm>
            <a:off x="3129999" y="5910698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93EDE75C-EE59-78C6-4919-505FD35448D8}"/>
              </a:ext>
            </a:extLst>
          </p:cNvPr>
          <p:cNvCxnSpPr>
            <a:cxnSpLocks/>
          </p:cNvCxnSpPr>
          <p:nvPr/>
        </p:nvCxnSpPr>
        <p:spPr>
          <a:xfrm>
            <a:off x="1984883" y="5920223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3A2DBAA1-F97B-5CD9-B68A-8F55D26FABBA}"/>
              </a:ext>
            </a:extLst>
          </p:cNvPr>
          <p:cNvCxnSpPr>
            <a:cxnSpLocks/>
          </p:cNvCxnSpPr>
          <p:nvPr/>
        </p:nvCxnSpPr>
        <p:spPr>
          <a:xfrm>
            <a:off x="1422932" y="5936674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77C9FC19-386A-4E82-DA8F-EDAD2AE69F57}"/>
              </a:ext>
            </a:extLst>
          </p:cNvPr>
          <p:cNvCxnSpPr>
            <a:cxnSpLocks/>
          </p:cNvCxnSpPr>
          <p:nvPr/>
        </p:nvCxnSpPr>
        <p:spPr>
          <a:xfrm flipV="1">
            <a:off x="1098666" y="5755800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D9929A51-AFA2-ED88-DF7E-A63762D93B1E}"/>
              </a:ext>
            </a:extLst>
          </p:cNvPr>
          <p:cNvCxnSpPr>
            <a:cxnSpLocks/>
          </p:cNvCxnSpPr>
          <p:nvPr/>
        </p:nvCxnSpPr>
        <p:spPr>
          <a:xfrm>
            <a:off x="6590660" y="5774331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311C611B-EDD1-B4DA-D130-2169607E531A}"/>
              </a:ext>
            </a:extLst>
          </p:cNvPr>
          <p:cNvCxnSpPr>
            <a:cxnSpLocks/>
          </p:cNvCxnSpPr>
          <p:nvPr/>
        </p:nvCxnSpPr>
        <p:spPr>
          <a:xfrm>
            <a:off x="6028685" y="5755800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A56846CD-1FAF-7875-04F5-BCAB7D9ADAB5}"/>
              </a:ext>
            </a:extLst>
          </p:cNvPr>
          <p:cNvCxnSpPr>
            <a:cxnSpLocks/>
          </p:cNvCxnSpPr>
          <p:nvPr/>
        </p:nvCxnSpPr>
        <p:spPr>
          <a:xfrm>
            <a:off x="4380860" y="5769315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8B4565A6-D755-19C4-D476-F7D854E6CF94}"/>
              </a:ext>
            </a:extLst>
          </p:cNvPr>
          <p:cNvCxnSpPr>
            <a:cxnSpLocks/>
          </p:cNvCxnSpPr>
          <p:nvPr/>
        </p:nvCxnSpPr>
        <p:spPr>
          <a:xfrm>
            <a:off x="2747321" y="5755800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0C8BD4E0-AB27-3B37-AF62-BB71C9C816E3}"/>
              </a:ext>
            </a:extLst>
          </p:cNvPr>
          <p:cNvCxnSpPr>
            <a:cxnSpLocks/>
          </p:cNvCxnSpPr>
          <p:nvPr/>
        </p:nvCxnSpPr>
        <p:spPr>
          <a:xfrm flipH="1">
            <a:off x="4770293" y="5936674"/>
            <a:ext cx="3654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64578E88-34E7-90A8-4302-1BA88E9333A2}"/>
              </a:ext>
            </a:extLst>
          </p:cNvPr>
          <p:cNvCxnSpPr>
            <a:cxnSpLocks/>
          </p:cNvCxnSpPr>
          <p:nvPr/>
        </p:nvCxnSpPr>
        <p:spPr>
          <a:xfrm flipH="1">
            <a:off x="5305201" y="5920223"/>
            <a:ext cx="3654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096FE15C-C339-4DB7-24AF-9ED74396CB8C}"/>
              </a:ext>
            </a:extLst>
          </p:cNvPr>
          <p:cNvCxnSpPr>
            <a:cxnSpLocks/>
          </p:cNvCxnSpPr>
          <p:nvPr/>
        </p:nvCxnSpPr>
        <p:spPr>
          <a:xfrm>
            <a:off x="8651641" y="5936674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8945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au 8">
            <a:extLst>
              <a:ext uri="{FF2B5EF4-FFF2-40B4-BE49-F238E27FC236}">
                <a16:creationId xmlns:a16="http://schemas.microsoft.com/office/drawing/2014/main" id="{FA5E3E80-FFD2-CEC7-F092-C4F08C42F346}"/>
              </a:ext>
            </a:extLst>
          </p:cNvPr>
          <p:cNvGraphicFramePr>
            <a:graphicFrameLocks noGrp="1"/>
          </p:cNvGraphicFramePr>
          <p:nvPr/>
        </p:nvGraphicFramePr>
        <p:xfrm>
          <a:off x="822217" y="5727224"/>
          <a:ext cx="8261565" cy="40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71">
                  <a:extLst>
                    <a:ext uri="{9D8B030D-6E8A-4147-A177-3AD203B41FA5}">
                      <a16:colId xmlns:a16="http://schemas.microsoft.com/office/drawing/2014/main" val="35072633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70540863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78760776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406460733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20433160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495957025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20211761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13562477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7572131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06076707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899633368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99235704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0645479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510696462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460611568"/>
                    </a:ext>
                  </a:extLst>
                </a:gridCol>
              </a:tblGrid>
              <a:tr h="40559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968547"/>
                  </a:ext>
                </a:extLst>
              </a:tr>
            </a:tbl>
          </a:graphicData>
        </a:graphic>
      </p:graphicFrame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2666363" y="837246"/>
          <a:ext cx="4573272" cy="4581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659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058559" y="483339"/>
            <a:ext cx="4573270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63" dirty="0"/>
              <a:t> A           B           C           D          E            F            G     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330850" y="1007816"/>
            <a:ext cx="241387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300" dirty="0"/>
          </a:p>
          <a:p>
            <a:r>
              <a:rPr lang="fr-FR" sz="1300" dirty="0"/>
              <a:t>1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2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3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4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5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6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7</a:t>
            </a:r>
          </a:p>
          <a:p>
            <a:endParaRPr lang="fr-FR" sz="13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7D38CF1-856B-0B56-4E15-3291C60083B0}"/>
              </a:ext>
            </a:extLst>
          </p:cNvPr>
          <p:cNvSpPr txBox="1"/>
          <p:nvPr/>
        </p:nvSpPr>
        <p:spPr>
          <a:xfrm>
            <a:off x="263721" y="6150950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64DAF69-A0EA-0ED6-7BAE-9DADD37C8B40}"/>
              </a:ext>
            </a:extLst>
          </p:cNvPr>
          <p:cNvSpPr txBox="1"/>
          <p:nvPr/>
        </p:nvSpPr>
        <p:spPr>
          <a:xfrm>
            <a:off x="8651641" y="6127159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2D6216AD-6C33-306C-7874-289227067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22" y="5624380"/>
            <a:ext cx="385743" cy="52657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3B6BD85A-5FF2-1EF5-13EC-77F7665FF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5478" y="5769315"/>
            <a:ext cx="553580" cy="315753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CFF67140-BACE-2761-8621-A95306E81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0128" y="2864725"/>
            <a:ext cx="385743" cy="526570"/>
          </a:xfrm>
          <a:prstGeom prst="rect">
            <a:avLst/>
          </a:prstGeom>
        </p:spPr>
      </p:pic>
      <p:cxnSp>
        <p:nvCxnSpPr>
          <p:cNvPr id="2" name="Connecteur droit avec flèche 1">
            <a:extLst>
              <a:ext uri="{FF2B5EF4-FFF2-40B4-BE49-F238E27FC236}">
                <a16:creationId xmlns:a16="http://schemas.microsoft.com/office/drawing/2014/main" id="{8A6EC4D9-D5A8-A504-D7B3-7DF0ACB71C22}"/>
              </a:ext>
            </a:extLst>
          </p:cNvPr>
          <p:cNvCxnSpPr>
            <a:cxnSpLocks/>
          </p:cNvCxnSpPr>
          <p:nvPr/>
        </p:nvCxnSpPr>
        <p:spPr>
          <a:xfrm>
            <a:off x="8867135" y="5779802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93EDE75C-EE59-78C6-4919-505FD35448D8}"/>
              </a:ext>
            </a:extLst>
          </p:cNvPr>
          <p:cNvCxnSpPr>
            <a:cxnSpLocks/>
          </p:cNvCxnSpPr>
          <p:nvPr/>
        </p:nvCxnSpPr>
        <p:spPr>
          <a:xfrm>
            <a:off x="3686815" y="5942145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3A2DBAA1-F97B-5CD9-B68A-8F55D26FABBA}"/>
              </a:ext>
            </a:extLst>
          </p:cNvPr>
          <p:cNvCxnSpPr>
            <a:cxnSpLocks/>
          </p:cNvCxnSpPr>
          <p:nvPr/>
        </p:nvCxnSpPr>
        <p:spPr>
          <a:xfrm>
            <a:off x="3181990" y="5922725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DADEC01F-4ADB-1C82-14FF-C7A50E15EA46}"/>
              </a:ext>
            </a:extLst>
          </p:cNvPr>
          <p:cNvCxnSpPr>
            <a:cxnSpLocks/>
          </p:cNvCxnSpPr>
          <p:nvPr/>
        </p:nvCxnSpPr>
        <p:spPr>
          <a:xfrm flipV="1">
            <a:off x="5524085" y="5757836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312BC6E3-FEE2-C70A-0155-D9609449E716}"/>
              </a:ext>
            </a:extLst>
          </p:cNvPr>
          <p:cNvCxnSpPr>
            <a:cxnSpLocks/>
          </p:cNvCxnSpPr>
          <p:nvPr/>
        </p:nvCxnSpPr>
        <p:spPr>
          <a:xfrm flipV="1">
            <a:off x="4957347" y="5779802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7CB17BCB-CEDB-A439-746A-EF0A66E60AA8}"/>
              </a:ext>
            </a:extLst>
          </p:cNvPr>
          <p:cNvCxnSpPr>
            <a:cxnSpLocks/>
          </p:cNvCxnSpPr>
          <p:nvPr/>
        </p:nvCxnSpPr>
        <p:spPr>
          <a:xfrm flipV="1">
            <a:off x="4357272" y="5760382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77C9FC19-386A-4E82-DA8F-EDAD2AE69F57}"/>
              </a:ext>
            </a:extLst>
          </p:cNvPr>
          <p:cNvCxnSpPr>
            <a:cxnSpLocks/>
          </p:cNvCxnSpPr>
          <p:nvPr/>
        </p:nvCxnSpPr>
        <p:spPr>
          <a:xfrm flipV="1">
            <a:off x="1118132" y="5727224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D9929A51-AFA2-ED88-DF7E-A63762D93B1E}"/>
              </a:ext>
            </a:extLst>
          </p:cNvPr>
          <p:cNvCxnSpPr>
            <a:cxnSpLocks/>
          </p:cNvCxnSpPr>
          <p:nvPr/>
        </p:nvCxnSpPr>
        <p:spPr>
          <a:xfrm>
            <a:off x="8233723" y="5741512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311C611B-EDD1-B4DA-D130-2169607E531A}"/>
              </a:ext>
            </a:extLst>
          </p:cNvPr>
          <p:cNvCxnSpPr>
            <a:cxnSpLocks/>
          </p:cNvCxnSpPr>
          <p:nvPr/>
        </p:nvCxnSpPr>
        <p:spPr>
          <a:xfrm>
            <a:off x="7631829" y="5755758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A56846CD-1FAF-7875-04F5-BCAB7D9ADAB5}"/>
              </a:ext>
            </a:extLst>
          </p:cNvPr>
          <p:cNvCxnSpPr>
            <a:cxnSpLocks/>
          </p:cNvCxnSpPr>
          <p:nvPr/>
        </p:nvCxnSpPr>
        <p:spPr>
          <a:xfrm>
            <a:off x="2737796" y="5760382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8B4565A6-D755-19C4-D476-F7D854E6CF94}"/>
              </a:ext>
            </a:extLst>
          </p:cNvPr>
          <p:cNvCxnSpPr>
            <a:cxnSpLocks/>
          </p:cNvCxnSpPr>
          <p:nvPr/>
        </p:nvCxnSpPr>
        <p:spPr>
          <a:xfrm>
            <a:off x="2161535" y="5760382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2DFDEDC1-057C-72CD-9426-DD1ADE377612}"/>
              </a:ext>
            </a:extLst>
          </p:cNvPr>
          <p:cNvCxnSpPr>
            <a:cxnSpLocks/>
          </p:cNvCxnSpPr>
          <p:nvPr/>
        </p:nvCxnSpPr>
        <p:spPr>
          <a:xfrm flipH="1">
            <a:off x="5882347" y="5887665"/>
            <a:ext cx="3654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0C8BD4E0-AB27-3B37-AF62-BB71C9C816E3}"/>
              </a:ext>
            </a:extLst>
          </p:cNvPr>
          <p:cNvCxnSpPr>
            <a:cxnSpLocks/>
          </p:cNvCxnSpPr>
          <p:nvPr/>
        </p:nvCxnSpPr>
        <p:spPr>
          <a:xfrm flipH="1">
            <a:off x="6391935" y="5887665"/>
            <a:ext cx="3654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64578E88-34E7-90A8-4302-1BA88E9333A2}"/>
              </a:ext>
            </a:extLst>
          </p:cNvPr>
          <p:cNvCxnSpPr>
            <a:cxnSpLocks/>
          </p:cNvCxnSpPr>
          <p:nvPr/>
        </p:nvCxnSpPr>
        <p:spPr>
          <a:xfrm flipH="1">
            <a:off x="6958672" y="5878578"/>
            <a:ext cx="3654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45CB2256-54A1-0F35-54F9-EE124630010E}"/>
              </a:ext>
            </a:extLst>
          </p:cNvPr>
          <p:cNvCxnSpPr>
            <a:cxnSpLocks/>
          </p:cNvCxnSpPr>
          <p:nvPr/>
        </p:nvCxnSpPr>
        <p:spPr>
          <a:xfrm flipH="1">
            <a:off x="1442641" y="5927191"/>
            <a:ext cx="3654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13916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148</Words>
  <Application>Microsoft Macintosh PowerPoint</Application>
  <PresentationFormat>Format A4 (210 x 297 mm)</PresentationFormat>
  <Paragraphs>141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7</cp:revision>
  <dcterms:created xsi:type="dcterms:W3CDTF">2023-11-03T20:29:28Z</dcterms:created>
  <dcterms:modified xsi:type="dcterms:W3CDTF">2023-11-04T09:56:37Z</dcterms:modified>
</cp:coreProperties>
</file>