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6069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504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656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213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9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488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183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346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042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08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567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BCC44-E46A-4AB2-A45A-D1EDFBB710F6}" type="datetimeFigureOut">
              <a:rPr lang="fr-FR" smtClean="0"/>
              <a:t>12/07/2023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A33B8-261F-4D00-A7E4-48D751A4C8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31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 de texte 1"/>
          <p:cNvSpPr txBox="1"/>
          <p:nvPr/>
        </p:nvSpPr>
        <p:spPr>
          <a:xfrm>
            <a:off x="237065" y="338667"/>
            <a:ext cx="11650133" cy="5977467"/>
          </a:xfrm>
          <a:custGeom>
            <a:avLst/>
            <a:gdLst>
              <a:gd name="connsiteX0" fmla="*/ 0 w 6995160"/>
              <a:gd name="connsiteY0" fmla="*/ 0 h 4027170"/>
              <a:gd name="connsiteX1" fmla="*/ 652882 w 6995160"/>
              <a:gd name="connsiteY1" fmla="*/ 0 h 4027170"/>
              <a:gd name="connsiteX2" fmla="*/ 1305763 w 6995160"/>
              <a:gd name="connsiteY2" fmla="*/ 0 h 4027170"/>
              <a:gd name="connsiteX3" fmla="*/ 1748790 w 6995160"/>
              <a:gd name="connsiteY3" fmla="*/ 0 h 4027170"/>
              <a:gd name="connsiteX4" fmla="*/ 2471623 w 6995160"/>
              <a:gd name="connsiteY4" fmla="*/ 0 h 4027170"/>
              <a:gd name="connsiteX5" fmla="*/ 3194456 w 6995160"/>
              <a:gd name="connsiteY5" fmla="*/ 0 h 4027170"/>
              <a:gd name="connsiteX6" fmla="*/ 3777386 w 6995160"/>
              <a:gd name="connsiteY6" fmla="*/ 0 h 4027170"/>
              <a:gd name="connsiteX7" fmla="*/ 4220413 w 6995160"/>
              <a:gd name="connsiteY7" fmla="*/ 0 h 4027170"/>
              <a:gd name="connsiteX8" fmla="*/ 4733392 w 6995160"/>
              <a:gd name="connsiteY8" fmla="*/ 0 h 4027170"/>
              <a:gd name="connsiteX9" fmla="*/ 5316322 w 6995160"/>
              <a:gd name="connsiteY9" fmla="*/ 0 h 4027170"/>
              <a:gd name="connsiteX10" fmla="*/ 5689397 w 6995160"/>
              <a:gd name="connsiteY10" fmla="*/ 0 h 4027170"/>
              <a:gd name="connsiteX11" fmla="*/ 6062472 w 6995160"/>
              <a:gd name="connsiteY11" fmla="*/ 0 h 4027170"/>
              <a:gd name="connsiteX12" fmla="*/ 6995160 w 6995160"/>
              <a:gd name="connsiteY12" fmla="*/ 0 h 4027170"/>
              <a:gd name="connsiteX13" fmla="*/ 6995160 w 6995160"/>
              <a:gd name="connsiteY13" fmla="*/ 655853 h 4027170"/>
              <a:gd name="connsiteX14" fmla="*/ 6995160 w 6995160"/>
              <a:gd name="connsiteY14" fmla="*/ 1110348 h 4027170"/>
              <a:gd name="connsiteX15" fmla="*/ 6995160 w 6995160"/>
              <a:gd name="connsiteY15" fmla="*/ 1685658 h 4027170"/>
              <a:gd name="connsiteX16" fmla="*/ 6995160 w 6995160"/>
              <a:gd name="connsiteY16" fmla="*/ 2180425 h 4027170"/>
              <a:gd name="connsiteX17" fmla="*/ 6995160 w 6995160"/>
              <a:gd name="connsiteY17" fmla="*/ 2796007 h 4027170"/>
              <a:gd name="connsiteX18" fmla="*/ 6995160 w 6995160"/>
              <a:gd name="connsiteY18" fmla="*/ 3411588 h 4027170"/>
              <a:gd name="connsiteX19" fmla="*/ 6995160 w 6995160"/>
              <a:gd name="connsiteY19" fmla="*/ 4027170 h 4027170"/>
              <a:gd name="connsiteX20" fmla="*/ 6622085 w 6995160"/>
              <a:gd name="connsiteY20" fmla="*/ 4027170 h 4027170"/>
              <a:gd name="connsiteX21" fmla="*/ 5899252 w 6995160"/>
              <a:gd name="connsiteY21" fmla="*/ 4027170 h 4027170"/>
              <a:gd name="connsiteX22" fmla="*/ 5526176 w 6995160"/>
              <a:gd name="connsiteY22" fmla="*/ 4027170 h 4027170"/>
              <a:gd name="connsiteX23" fmla="*/ 5153101 w 6995160"/>
              <a:gd name="connsiteY23" fmla="*/ 4027170 h 4027170"/>
              <a:gd name="connsiteX24" fmla="*/ 4640123 w 6995160"/>
              <a:gd name="connsiteY24" fmla="*/ 4027170 h 4027170"/>
              <a:gd name="connsiteX25" fmla="*/ 3917290 w 6995160"/>
              <a:gd name="connsiteY25" fmla="*/ 4027170 h 4027170"/>
              <a:gd name="connsiteX26" fmla="*/ 3544214 w 6995160"/>
              <a:gd name="connsiteY26" fmla="*/ 4027170 h 4027170"/>
              <a:gd name="connsiteX27" fmla="*/ 2961284 w 6995160"/>
              <a:gd name="connsiteY27" fmla="*/ 4027170 h 4027170"/>
              <a:gd name="connsiteX28" fmla="*/ 2518258 w 6995160"/>
              <a:gd name="connsiteY28" fmla="*/ 4027170 h 4027170"/>
              <a:gd name="connsiteX29" fmla="*/ 1865376 w 6995160"/>
              <a:gd name="connsiteY29" fmla="*/ 4027170 h 4027170"/>
              <a:gd name="connsiteX30" fmla="*/ 1142543 w 6995160"/>
              <a:gd name="connsiteY30" fmla="*/ 4027170 h 4027170"/>
              <a:gd name="connsiteX31" fmla="*/ 0 w 6995160"/>
              <a:gd name="connsiteY31" fmla="*/ 4027170 h 4027170"/>
              <a:gd name="connsiteX32" fmla="*/ 0 w 6995160"/>
              <a:gd name="connsiteY32" fmla="*/ 3371317 h 4027170"/>
              <a:gd name="connsiteX33" fmla="*/ 0 w 6995160"/>
              <a:gd name="connsiteY33" fmla="*/ 2916822 h 4027170"/>
              <a:gd name="connsiteX34" fmla="*/ 0 w 6995160"/>
              <a:gd name="connsiteY34" fmla="*/ 2301240 h 4027170"/>
              <a:gd name="connsiteX35" fmla="*/ 0 w 6995160"/>
              <a:gd name="connsiteY35" fmla="*/ 1766202 h 4027170"/>
              <a:gd name="connsiteX36" fmla="*/ 0 w 6995160"/>
              <a:gd name="connsiteY36" fmla="*/ 1150620 h 4027170"/>
              <a:gd name="connsiteX37" fmla="*/ 0 w 6995160"/>
              <a:gd name="connsiteY37" fmla="*/ 535038 h 4027170"/>
              <a:gd name="connsiteX38" fmla="*/ 0 w 6995160"/>
              <a:gd name="connsiteY38" fmla="*/ 0 h 4027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6995160" h="4027170" fill="none" extrusionOk="0">
                <a:moveTo>
                  <a:pt x="0" y="0"/>
                </a:moveTo>
                <a:cubicBezTo>
                  <a:pt x="310946" y="-33214"/>
                  <a:pt x="425861" y="51602"/>
                  <a:pt x="652882" y="0"/>
                </a:cubicBezTo>
                <a:cubicBezTo>
                  <a:pt x="879903" y="-51602"/>
                  <a:pt x="1057972" y="77855"/>
                  <a:pt x="1305763" y="0"/>
                </a:cubicBezTo>
                <a:cubicBezTo>
                  <a:pt x="1553554" y="-77855"/>
                  <a:pt x="1620171" y="23083"/>
                  <a:pt x="1748790" y="0"/>
                </a:cubicBezTo>
                <a:cubicBezTo>
                  <a:pt x="1877409" y="-23083"/>
                  <a:pt x="2224148" y="30807"/>
                  <a:pt x="2471623" y="0"/>
                </a:cubicBezTo>
                <a:cubicBezTo>
                  <a:pt x="2719098" y="-30807"/>
                  <a:pt x="2942174" y="18812"/>
                  <a:pt x="3194456" y="0"/>
                </a:cubicBezTo>
                <a:cubicBezTo>
                  <a:pt x="3446738" y="-18812"/>
                  <a:pt x="3628547" y="51896"/>
                  <a:pt x="3777386" y="0"/>
                </a:cubicBezTo>
                <a:cubicBezTo>
                  <a:pt x="3926225" y="-51896"/>
                  <a:pt x="4101176" y="11129"/>
                  <a:pt x="4220413" y="0"/>
                </a:cubicBezTo>
                <a:cubicBezTo>
                  <a:pt x="4339650" y="-11129"/>
                  <a:pt x="4516860" y="20124"/>
                  <a:pt x="4733392" y="0"/>
                </a:cubicBezTo>
                <a:cubicBezTo>
                  <a:pt x="4949924" y="-20124"/>
                  <a:pt x="5132561" y="26975"/>
                  <a:pt x="5316322" y="0"/>
                </a:cubicBezTo>
                <a:cubicBezTo>
                  <a:pt x="5500083" y="-26975"/>
                  <a:pt x="5506831" y="31528"/>
                  <a:pt x="5689397" y="0"/>
                </a:cubicBezTo>
                <a:cubicBezTo>
                  <a:pt x="5871964" y="-31528"/>
                  <a:pt x="5915361" y="44271"/>
                  <a:pt x="6062472" y="0"/>
                </a:cubicBezTo>
                <a:cubicBezTo>
                  <a:pt x="6209583" y="-44271"/>
                  <a:pt x="6766879" y="29331"/>
                  <a:pt x="6995160" y="0"/>
                </a:cubicBezTo>
                <a:cubicBezTo>
                  <a:pt x="7007289" y="276445"/>
                  <a:pt x="6937036" y="490650"/>
                  <a:pt x="6995160" y="655853"/>
                </a:cubicBezTo>
                <a:cubicBezTo>
                  <a:pt x="7053284" y="821056"/>
                  <a:pt x="6953731" y="980271"/>
                  <a:pt x="6995160" y="1110348"/>
                </a:cubicBezTo>
                <a:cubicBezTo>
                  <a:pt x="7036589" y="1240426"/>
                  <a:pt x="6965853" y="1505543"/>
                  <a:pt x="6995160" y="1685658"/>
                </a:cubicBezTo>
                <a:cubicBezTo>
                  <a:pt x="7024467" y="1865773"/>
                  <a:pt x="6988777" y="1953252"/>
                  <a:pt x="6995160" y="2180425"/>
                </a:cubicBezTo>
                <a:cubicBezTo>
                  <a:pt x="7001543" y="2407598"/>
                  <a:pt x="6937508" y="2649662"/>
                  <a:pt x="6995160" y="2796007"/>
                </a:cubicBezTo>
                <a:cubicBezTo>
                  <a:pt x="7052812" y="2942352"/>
                  <a:pt x="6940415" y="3213372"/>
                  <a:pt x="6995160" y="3411588"/>
                </a:cubicBezTo>
                <a:cubicBezTo>
                  <a:pt x="7049905" y="3609804"/>
                  <a:pt x="6992148" y="3813574"/>
                  <a:pt x="6995160" y="4027170"/>
                </a:cubicBezTo>
                <a:cubicBezTo>
                  <a:pt x="6830738" y="4037981"/>
                  <a:pt x="6757210" y="4023774"/>
                  <a:pt x="6622085" y="4027170"/>
                </a:cubicBezTo>
                <a:cubicBezTo>
                  <a:pt x="6486961" y="4030566"/>
                  <a:pt x="6094609" y="3955923"/>
                  <a:pt x="5899252" y="4027170"/>
                </a:cubicBezTo>
                <a:cubicBezTo>
                  <a:pt x="5703895" y="4098417"/>
                  <a:pt x="5627518" y="4012338"/>
                  <a:pt x="5526176" y="4027170"/>
                </a:cubicBezTo>
                <a:cubicBezTo>
                  <a:pt x="5424834" y="4042002"/>
                  <a:pt x="5281543" y="3989209"/>
                  <a:pt x="5153101" y="4027170"/>
                </a:cubicBezTo>
                <a:cubicBezTo>
                  <a:pt x="5024659" y="4065131"/>
                  <a:pt x="4762579" y="3985977"/>
                  <a:pt x="4640123" y="4027170"/>
                </a:cubicBezTo>
                <a:cubicBezTo>
                  <a:pt x="4517667" y="4068363"/>
                  <a:pt x="4074463" y="4014801"/>
                  <a:pt x="3917290" y="4027170"/>
                </a:cubicBezTo>
                <a:cubicBezTo>
                  <a:pt x="3760117" y="4039539"/>
                  <a:pt x="3713192" y="3986866"/>
                  <a:pt x="3544214" y="4027170"/>
                </a:cubicBezTo>
                <a:cubicBezTo>
                  <a:pt x="3375236" y="4067474"/>
                  <a:pt x="3204973" y="4027162"/>
                  <a:pt x="2961284" y="4027170"/>
                </a:cubicBezTo>
                <a:cubicBezTo>
                  <a:pt x="2717595" y="4027178"/>
                  <a:pt x="2697452" y="3996764"/>
                  <a:pt x="2518258" y="4027170"/>
                </a:cubicBezTo>
                <a:cubicBezTo>
                  <a:pt x="2339064" y="4057576"/>
                  <a:pt x="2138593" y="4009828"/>
                  <a:pt x="1865376" y="4027170"/>
                </a:cubicBezTo>
                <a:cubicBezTo>
                  <a:pt x="1592159" y="4044512"/>
                  <a:pt x="1302162" y="4017872"/>
                  <a:pt x="1142543" y="4027170"/>
                </a:cubicBezTo>
                <a:cubicBezTo>
                  <a:pt x="982924" y="4036468"/>
                  <a:pt x="490120" y="4004246"/>
                  <a:pt x="0" y="4027170"/>
                </a:cubicBezTo>
                <a:cubicBezTo>
                  <a:pt x="-21327" y="3699659"/>
                  <a:pt x="31664" y="3664636"/>
                  <a:pt x="0" y="3371317"/>
                </a:cubicBezTo>
                <a:cubicBezTo>
                  <a:pt x="-31664" y="3077998"/>
                  <a:pt x="4891" y="3125873"/>
                  <a:pt x="0" y="2916822"/>
                </a:cubicBezTo>
                <a:cubicBezTo>
                  <a:pt x="-4891" y="2707771"/>
                  <a:pt x="48979" y="2546190"/>
                  <a:pt x="0" y="2301240"/>
                </a:cubicBezTo>
                <a:cubicBezTo>
                  <a:pt x="-48979" y="2056290"/>
                  <a:pt x="14775" y="1923097"/>
                  <a:pt x="0" y="1766202"/>
                </a:cubicBezTo>
                <a:cubicBezTo>
                  <a:pt x="-14775" y="1609307"/>
                  <a:pt x="20913" y="1316322"/>
                  <a:pt x="0" y="1150620"/>
                </a:cubicBezTo>
                <a:cubicBezTo>
                  <a:pt x="-20913" y="984918"/>
                  <a:pt x="51904" y="777392"/>
                  <a:pt x="0" y="535038"/>
                </a:cubicBezTo>
                <a:cubicBezTo>
                  <a:pt x="-51904" y="292684"/>
                  <a:pt x="48917" y="186396"/>
                  <a:pt x="0" y="0"/>
                </a:cubicBezTo>
                <a:close/>
              </a:path>
              <a:path w="6995160" h="4027170" stroke="0" extrusionOk="0">
                <a:moveTo>
                  <a:pt x="0" y="0"/>
                </a:moveTo>
                <a:cubicBezTo>
                  <a:pt x="107935" y="-52845"/>
                  <a:pt x="375441" y="58878"/>
                  <a:pt x="512978" y="0"/>
                </a:cubicBezTo>
                <a:cubicBezTo>
                  <a:pt x="650515" y="-58878"/>
                  <a:pt x="809787" y="19395"/>
                  <a:pt x="956005" y="0"/>
                </a:cubicBezTo>
                <a:cubicBezTo>
                  <a:pt x="1102223" y="-19395"/>
                  <a:pt x="1147719" y="26627"/>
                  <a:pt x="1329080" y="0"/>
                </a:cubicBezTo>
                <a:cubicBezTo>
                  <a:pt x="1510441" y="-26627"/>
                  <a:pt x="1712762" y="15535"/>
                  <a:pt x="1842059" y="0"/>
                </a:cubicBezTo>
                <a:cubicBezTo>
                  <a:pt x="1971356" y="-15535"/>
                  <a:pt x="2272881" y="74086"/>
                  <a:pt x="2564892" y="0"/>
                </a:cubicBezTo>
                <a:cubicBezTo>
                  <a:pt x="2856903" y="-74086"/>
                  <a:pt x="2900586" y="37579"/>
                  <a:pt x="3007919" y="0"/>
                </a:cubicBezTo>
                <a:cubicBezTo>
                  <a:pt x="3115252" y="-37579"/>
                  <a:pt x="3296173" y="11472"/>
                  <a:pt x="3520897" y="0"/>
                </a:cubicBezTo>
                <a:cubicBezTo>
                  <a:pt x="3745621" y="-11472"/>
                  <a:pt x="3773384" y="16142"/>
                  <a:pt x="3893972" y="0"/>
                </a:cubicBezTo>
                <a:cubicBezTo>
                  <a:pt x="4014561" y="-16142"/>
                  <a:pt x="4183854" y="37135"/>
                  <a:pt x="4336999" y="0"/>
                </a:cubicBezTo>
                <a:cubicBezTo>
                  <a:pt x="4490144" y="-37135"/>
                  <a:pt x="4579520" y="3851"/>
                  <a:pt x="4710074" y="0"/>
                </a:cubicBezTo>
                <a:cubicBezTo>
                  <a:pt x="4840629" y="-3851"/>
                  <a:pt x="5108649" y="15024"/>
                  <a:pt x="5432908" y="0"/>
                </a:cubicBezTo>
                <a:cubicBezTo>
                  <a:pt x="5757167" y="-15024"/>
                  <a:pt x="5987618" y="75095"/>
                  <a:pt x="6155741" y="0"/>
                </a:cubicBezTo>
                <a:cubicBezTo>
                  <a:pt x="6323864" y="-75095"/>
                  <a:pt x="6703435" y="59328"/>
                  <a:pt x="6995160" y="0"/>
                </a:cubicBezTo>
                <a:cubicBezTo>
                  <a:pt x="7036461" y="141809"/>
                  <a:pt x="6950290" y="494577"/>
                  <a:pt x="6995160" y="655853"/>
                </a:cubicBezTo>
                <a:cubicBezTo>
                  <a:pt x="7040030" y="817129"/>
                  <a:pt x="6951756" y="1025195"/>
                  <a:pt x="6995160" y="1150620"/>
                </a:cubicBezTo>
                <a:cubicBezTo>
                  <a:pt x="7038564" y="1276045"/>
                  <a:pt x="6984442" y="1379596"/>
                  <a:pt x="6995160" y="1605115"/>
                </a:cubicBezTo>
                <a:cubicBezTo>
                  <a:pt x="7005878" y="1830634"/>
                  <a:pt x="6980995" y="1968233"/>
                  <a:pt x="6995160" y="2099882"/>
                </a:cubicBezTo>
                <a:cubicBezTo>
                  <a:pt x="7009325" y="2231531"/>
                  <a:pt x="6993162" y="2453206"/>
                  <a:pt x="6995160" y="2675192"/>
                </a:cubicBezTo>
                <a:cubicBezTo>
                  <a:pt x="6997158" y="2897178"/>
                  <a:pt x="6983022" y="3045368"/>
                  <a:pt x="6995160" y="3250502"/>
                </a:cubicBezTo>
                <a:cubicBezTo>
                  <a:pt x="7007298" y="3455636"/>
                  <a:pt x="6959722" y="3806906"/>
                  <a:pt x="6995160" y="4027170"/>
                </a:cubicBezTo>
                <a:cubicBezTo>
                  <a:pt x="6794604" y="4037377"/>
                  <a:pt x="6770629" y="4024424"/>
                  <a:pt x="6552133" y="4027170"/>
                </a:cubicBezTo>
                <a:cubicBezTo>
                  <a:pt x="6333637" y="4029916"/>
                  <a:pt x="6238499" y="3992380"/>
                  <a:pt x="5969203" y="4027170"/>
                </a:cubicBezTo>
                <a:cubicBezTo>
                  <a:pt x="5699907" y="4061960"/>
                  <a:pt x="5514385" y="3969512"/>
                  <a:pt x="5316322" y="4027170"/>
                </a:cubicBezTo>
                <a:cubicBezTo>
                  <a:pt x="5118259" y="4084828"/>
                  <a:pt x="4879159" y="3960218"/>
                  <a:pt x="4663440" y="4027170"/>
                </a:cubicBezTo>
                <a:cubicBezTo>
                  <a:pt x="4447721" y="4094122"/>
                  <a:pt x="4194044" y="4023461"/>
                  <a:pt x="4010558" y="4027170"/>
                </a:cubicBezTo>
                <a:cubicBezTo>
                  <a:pt x="3827072" y="4030879"/>
                  <a:pt x="3755515" y="4001897"/>
                  <a:pt x="3567532" y="4027170"/>
                </a:cubicBezTo>
                <a:cubicBezTo>
                  <a:pt x="3379549" y="4052443"/>
                  <a:pt x="3170698" y="4016005"/>
                  <a:pt x="2984602" y="4027170"/>
                </a:cubicBezTo>
                <a:cubicBezTo>
                  <a:pt x="2798506" y="4038335"/>
                  <a:pt x="2589069" y="3968073"/>
                  <a:pt x="2401672" y="4027170"/>
                </a:cubicBezTo>
                <a:cubicBezTo>
                  <a:pt x="2214275" y="4086267"/>
                  <a:pt x="2013707" y="3966909"/>
                  <a:pt x="1888693" y="4027170"/>
                </a:cubicBezTo>
                <a:cubicBezTo>
                  <a:pt x="1763679" y="4087431"/>
                  <a:pt x="1502259" y="4001246"/>
                  <a:pt x="1235812" y="4027170"/>
                </a:cubicBezTo>
                <a:cubicBezTo>
                  <a:pt x="969365" y="4053094"/>
                  <a:pt x="1030500" y="4013524"/>
                  <a:pt x="862736" y="4027170"/>
                </a:cubicBezTo>
                <a:cubicBezTo>
                  <a:pt x="694972" y="4040816"/>
                  <a:pt x="296201" y="4016436"/>
                  <a:pt x="0" y="4027170"/>
                </a:cubicBezTo>
                <a:cubicBezTo>
                  <a:pt x="-15168" y="3848744"/>
                  <a:pt x="58908" y="3725675"/>
                  <a:pt x="0" y="3532403"/>
                </a:cubicBezTo>
                <a:cubicBezTo>
                  <a:pt x="-58908" y="3339131"/>
                  <a:pt x="7090" y="3211470"/>
                  <a:pt x="0" y="2957093"/>
                </a:cubicBezTo>
                <a:cubicBezTo>
                  <a:pt x="-7090" y="2702716"/>
                  <a:pt x="46490" y="2561356"/>
                  <a:pt x="0" y="2341512"/>
                </a:cubicBezTo>
                <a:cubicBezTo>
                  <a:pt x="-46490" y="2121668"/>
                  <a:pt x="41609" y="1887195"/>
                  <a:pt x="0" y="1685658"/>
                </a:cubicBezTo>
                <a:cubicBezTo>
                  <a:pt x="-41609" y="1484121"/>
                  <a:pt x="33783" y="1288239"/>
                  <a:pt x="0" y="1150620"/>
                </a:cubicBezTo>
                <a:cubicBezTo>
                  <a:pt x="-33783" y="1013001"/>
                  <a:pt x="55671" y="680753"/>
                  <a:pt x="0" y="535038"/>
                </a:cubicBezTo>
                <a:cubicBezTo>
                  <a:pt x="-55671" y="389323"/>
                  <a:pt x="10406" y="246093"/>
                  <a:pt x="0" y="0"/>
                </a:cubicBezTo>
                <a:close/>
              </a:path>
            </a:pathLst>
          </a:custGeom>
          <a:solidFill>
            <a:schemeClr val="lt1"/>
          </a:solidFill>
          <a:ln w="28575">
            <a:solidFill>
              <a:srgbClr val="FF0000"/>
            </a:solidFill>
            <a:extLst>
              <a:ext uri="{C807C97D-BFC1-408E-A445-0C87EB9F89A2}">
                <ask:lineSketchStyleProps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oel="http://schemas.microsoft.com/office/2019/extlst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ex="http://schemas.microsoft.com/office/word/2018/wordml/cex" xmlns:w16cid="http://schemas.microsoft.com/office/word/2016/wordml/cid" xmlns:w16="http://schemas.microsoft.com/office/word/2018/wordml" xmlns:w16du="http://schemas.microsoft.com/office/word/2023/wordml/word16du" xmlns:w16sdtdh="http://schemas.microsoft.com/office/word/2020/wordml/sdtdatahash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sk="http://schemas.microsoft.com/office/drawing/2018/sketchyshapes" xmlns:lc="http://schemas.openxmlformats.org/drawingml/2006/lockedCanvas" sd="268338442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400" b="1" kern="100" dirty="0">
              <a:effectLst/>
              <a:latin typeface="Cursive Dumont maternelle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81002" y="2665680"/>
            <a:ext cx="11192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ports" panose="00000400000000000000" pitchFamily="2" charset="0"/>
              </a:rPr>
              <a:t>Nos </a:t>
            </a:r>
            <a:r>
              <a:rPr lang="fr-FR" sz="8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phaSports" panose="00000400000000000000" pitchFamily="2" charset="0"/>
              </a:rPr>
              <a:t>responsabilites</a:t>
            </a:r>
            <a:endParaRPr lang="fr-FR" sz="8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phaSports" panose="00000400000000000000" pitchFamily="2" charset="0"/>
            </a:endParaRPr>
          </a:p>
        </p:txBody>
      </p:sp>
      <p:pic>
        <p:nvPicPr>
          <p:cNvPr id="6" name="Image 5" descr="Une image contenant Dessin d’enfant, dessin, illustration, clipart&#10;&#10;Description générée automatiquement"/>
          <p:cNvPicPr/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5" r="23911" b="61247"/>
          <a:stretch/>
        </p:blipFill>
        <p:spPr bwMode="auto">
          <a:xfrm>
            <a:off x="4080931" y="279451"/>
            <a:ext cx="3962399" cy="23862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6115">
            <a:off x="378944" y="4300413"/>
            <a:ext cx="4251731" cy="218737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933" y="4150847"/>
            <a:ext cx="3546351" cy="200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30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" y="144287"/>
            <a:ext cx="11176000" cy="2081742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70C0"/>
                </a:solidFill>
                <a:latin typeface="SPORT" pitchFamily="2" charset="0"/>
              </a:rPr>
              <a:t>RAMASSEURS</a:t>
            </a:r>
            <a:endParaRPr lang="fr-FR" sz="8000" dirty="0">
              <a:solidFill>
                <a:srgbClr val="0070C0"/>
              </a:solidFill>
              <a:latin typeface="SPORT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7800" y="144287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77800" y="3546829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7800" y="3412593"/>
            <a:ext cx="11176000" cy="208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 smtClean="0">
                <a:solidFill>
                  <a:srgbClr val="0070C0"/>
                </a:solidFill>
                <a:latin typeface="SPORT" pitchFamily="2" charset="0"/>
              </a:rPr>
              <a:t>distributeurs</a:t>
            </a:r>
            <a:endParaRPr lang="fr-FR" sz="8000" dirty="0">
              <a:solidFill>
                <a:srgbClr val="0070C0"/>
              </a:solidFill>
              <a:latin typeface="SPORT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" b="16297"/>
          <a:stretch/>
        </p:blipFill>
        <p:spPr>
          <a:xfrm>
            <a:off x="8763001" y="3587228"/>
            <a:ext cx="2672132" cy="263914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44" b="5734"/>
          <a:stretch/>
        </p:blipFill>
        <p:spPr>
          <a:xfrm>
            <a:off x="8007350" y="537508"/>
            <a:ext cx="3803650" cy="20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00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4933" y="160274"/>
            <a:ext cx="11176000" cy="2081742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70C0"/>
                </a:solidFill>
                <a:latin typeface="SPORT" pitchFamily="2" charset="0"/>
              </a:rPr>
              <a:t>FACTEURS</a:t>
            </a:r>
            <a:endParaRPr lang="fr-FR" sz="8000" dirty="0">
              <a:solidFill>
                <a:srgbClr val="0070C0"/>
              </a:solidFill>
              <a:latin typeface="SPORT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7800" y="144287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77800" y="3546829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7800" y="3675060"/>
            <a:ext cx="11176000" cy="208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 smtClean="0">
                <a:solidFill>
                  <a:srgbClr val="0070C0"/>
                </a:solidFill>
                <a:latin typeface="SPORT" pitchFamily="2" charset="0"/>
              </a:rPr>
              <a:t>CHEFS DE RANG</a:t>
            </a:r>
            <a:endParaRPr lang="fr-FR" sz="8000" dirty="0">
              <a:solidFill>
                <a:srgbClr val="0070C0"/>
              </a:solidFill>
              <a:latin typeface="SPORT" pitchFamily="2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549" y="271068"/>
            <a:ext cx="2797612" cy="279761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DB8C"/>
              </a:clrFrom>
              <a:clrTo>
                <a:srgbClr val="FCDB8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313" y="4118971"/>
            <a:ext cx="2831101" cy="197955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792" y="-277400"/>
            <a:ext cx="1947274" cy="194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8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" y="144287"/>
            <a:ext cx="11176000" cy="2081742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70C0"/>
                </a:solidFill>
                <a:latin typeface="SPORT" pitchFamily="2" charset="0"/>
              </a:rPr>
              <a:t>AU TABLEAU!</a:t>
            </a:r>
            <a:endParaRPr lang="fr-FR" sz="8000" dirty="0">
              <a:solidFill>
                <a:srgbClr val="0070C0"/>
              </a:solidFill>
              <a:latin typeface="SPORT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7800" y="144287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77800" y="3576798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635000" y="3725890"/>
            <a:ext cx="11176000" cy="208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 smtClean="0">
                <a:solidFill>
                  <a:srgbClr val="0070C0"/>
                </a:solidFill>
                <a:latin typeface="SPORT" pitchFamily="2" charset="0"/>
              </a:rPr>
              <a:t>LANGUES</a:t>
            </a:r>
            <a:endParaRPr lang="fr-FR" sz="8000" dirty="0">
              <a:solidFill>
                <a:srgbClr val="0070C0"/>
              </a:solidFill>
              <a:latin typeface="SPORT" pitchFamily="2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73758" y="3725890"/>
            <a:ext cx="2278168" cy="23395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926" y="3808462"/>
            <a:ext cx="2259074" cy="2559449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7147" y="799326"/>
            <a:ext cx="2086653" cy="214229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6" t="12738" r="10562" b="10359"/>
          <a:stretch/>
        </p:blipFill>
        <p:spPr>
          <a:xfrm>
            <a:off x="7915995" y="320825"/>
            <a:ext cx="1787904" cy="200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00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" y="144287"/>
            <a:ext cx="11176000" cy="2081742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70C0"/>
                </a:solidFill>
                <a:latin typeface="SPORT" pitchFamily="2" charset="0"/>
              </a:rPr>
              <a:t>ORDINATEUR</a:t>
            </a:r>
            <a:endParaRPr lang="fr-FR" sz="8000" dirty="0">
              <a:solidFill>
                <a:srgbClr val="0070C0"/>
              </a:solidFill>
              <a:latin typeface="SPORT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7800" y="144287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77800" y="3576798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7800" y="3675060"/>
            <a:ext cx="11176000" cy="208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 smtClean="0">
                <a:solidFill>
                  <a:srgbClr val="0070C0"/>
                </a:solidFill>
                <a:latin typeface="SPORT" pitchFamily="2" charset="0"/>
              </a:rPr>
              <a:t>Tout propre!</a:t>
            </a:r>
            <a:endParaRPr lang="fr-FR" sz="8000" dirty="0">
              <a:solidFill>
                <a:srgbClr val="0070C0"/>
              </a:solidFill>
              <a:latin typeface="SPORT" pitchFamily="2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15334" r="1340" b="23333"/>
          <a:stretch/>
        </p:blipFill>
        <p:spPr>
          <a:xfrm>
            <a:off x="7768350" y="5138720"/>
            <a:ext cx="3957984" cy="14224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7" t="6707" r="8974" b="11313"/>
          <a:stretch/>
        </p:blipFill>
        <p:spPr>
          <a:xfrm>
            <a:off x="8204199" y="3604226"/>
            <a:ext cx="2163407" cy="161124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3" t="7373" r="26782" b="7758"/>
          <a:stretch/>
        </p:blipFill>
        <p:spPr>
          <a:xfrm>
            <a:off x="9747342" y="456855"/>
            <a:ext cx="2117050" cy="217133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61" y="897467"/>
            <a:ext cx="2302055" cy="227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96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7800" y="144287"/>
            <a:ext cx="11176000" cy="2081742"/>
          </a:xfrm>
        </p:spPr>
        <p:txBody>
          <a:bodyPr>
            <a:normAutofit/>
          </a:bodyPr>
          <a:lstStyle/>
          <a:p>
            <a:r>
              <a:rPr lang="fr-FR" sz="8000" dirty="0" smtClean="0">
                <a:solidFill>
                  <a:srgbClr val="0070C0"/>
                </a:solidFill>
                <a:latin typeface="SPORT" pitchFamily="2" charset="0"/>
              </a:rPr>
              <a:t>remplacants</a:t>
            </a:r>
            <a:endParaRPr lang="fr-FR" sz="8000" dirty="0">
              <a:solidFill>
                <a:srgbClr val="0070C0"/>
              </a:solidFill>
              <a:latin typeface="SPORT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77800" y="144287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77800" y="3576798"/>
            <a:ext cx="11633200" cy="31238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7800" y="3458232"/>
            <a:ext cx="11176000" cy="2081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8000" dirty="0" err="1" smtClean="0">
                <a:solidFill>
                  <a:srgbClr val="0070C0"/>
                </a:solidFill>
                <a:latin typeface="SPORT" pitchFamily="2" charset="0"/>
              </a:rPr>
              <a:t>Materiel</a:t>
            </a:r>
            <a:r>
              <a:rPr lang="fr-FR" sz="8000" dirty="0">
                <a:solidFill>
                  <a:srgbClr val="0070C0"/>
                </a:solidFill>
                <a:latin typeface="SPORT" pitchFamily="2" charset="0"/>
              </a:rPr>
              <a:t> </a:t>
            </a:r>
            <a:r>
              <a:rPr lang="fr-FR" sz="8000" dirty="0" err="1" smtClean="0">
                <a:solidFill>
                  <a:srgbClr val="0070C0"/>
                </a:solidFill>
                <a:latin typeface="SPORT" pitchFamily="2" charset="0"/>
              </a:rPr>
              <a:t>eps</a:t>
            </a:r>
            <a:endParaRPr lang="fr-FR" sz="8000" dirty="0" smtClean="0">
              <a:solidFill>
                <a:srgbClr val="0070C0"/>
              </a:solidFill>
              <a:latin typeface="SPORT" pitchFamily="2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30212" b="6444"/>
          <a:stretch/>
        </p:blipFill>
        <p:spPr>
          <a:xfrm>
            <a:off x="10143067" y="229576"/>
            <a:ext cx="1435680" cy="215864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600" y="1460547"/>
            <a:ext cx="2150533" cy="169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E6CC"/>
                  </a:outerShdw>
                </a:effectLst>
              </a14:hiddenEffects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5858" y="3576798"/>
            <a:ext cx="4020608" cy="313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61606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</TotalTime>
  <Words>19</Words>
  <Application>Microsoft Office PowerPoint</Application>
  <PresentationFormat>Grand écran</PresentationFormat>
  <Paragraphs>11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AlphaSports</vt:lpstr>
      <vt:lpstr>Arial</vt:lpstr>
      <vt:lpstr>Calibri</vt:lpstr>
      <vt:lpstr>Calibri Light</vt:lpstr>
      <vt:lpstr>Cursive Dumont maternelle</vt:lpstr>
      <vt:lpstr>SPORT</vt:lpstr>
      <vt:lpstr>Times New Roman</vt:lpstr>
      <vt:lpstr>Thème Office</vt:lpstr>
      <vt:lpstr>Présentation PowerPoint</vt:lpstr>
      <vt:lpstr>RAMASSEURS</vt:lpstr>
      <vt:lpstr>FACTEURS</vt:lpstr>
      <vt:lpstr>AU TABLEAU!</vt:lpstr>
      <vt:lpstr>ORDINATEUR</vt:lpstr>
      <vt:lpstr>remplacants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Compte Microsoft</dc:creator>
  <cp:lastModifiedBy>Compte Microsoft</cp:lastModifiedBy>
  <cp:revision>14</cp:revision>
  <dcterms:created xsi:type="dcterms:W3CDTF">2023-07-12T09:37:16Z</dcterms:created>
  <dcterms:modified xsi:type="dcterms:W3CDTF">2023-07-13T15:24:34Z</dcterms:modified>
</cp:coreProperties>
</file>