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28" r:id="rId2"/>
    <p:sldMasterId id="2147483743" r:id="rId3"/>
    <p:sldMasterId id="2147483756" r:id="rId4"/>
    <p:sldMasterId id="2147483767" r:id="rId5"/>
  </p:sldMasterIdLst>
  <p:notesMasterIdLst>
    <p:notesMasterId r:id="rId22"/>
  </p:notesMasterIdLst>
  <p:sldIdLst>
    <p:sldId id="256" r:id="rId6"/>
    <p:sldId id="257" r:id="rId7"/>
    <p:sldId id="438" r:id="rId8"/>
    <p:sldId id="437" r:id="rId9"/>
    <p:sldId id="436" r:id="rId10"/>
    <p:sldId id="440" r:id="rId11"/>
    <p:sldId id="441" r:id="rId12"/>
    <p:sldId id="439" r:id="rId13"/>
    <p:sldId id="443" r:id="rId14"/>
    <p:sldId id="442" r:id="rId15"/>
    <p:sldId id="430" r:id="rId16"/>
    <p:sldId id="435" r:id="rId17"/>
    <p:sldId id="444" r:id="rId18"/>
    <p:sldId id="445" r:id="rId19"/>
    <p:sldId id="446" r:id="rId20"/>
    <p:sldId id="44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6340"/>
    <a:srgbClr val="9090A5"/>
    <a:srgbClr val="333399"/>
    <a:srgbClr val="FF3300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E1B18-2CCE-4565-83C3-643B76508A3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25EA09D-1FAE-4D55-B70B-842AE08740BB}">
      <dgm:prSet custT="1"/>
      <dgm:spPr/>
      <dgm:t>
        <a:bodyPr/>
        <a:lstStyle/>
        <a:p>
          <a:r>
            <a:rPr lang="fr-FR" sz="1400" b="1" dirty="0" err="1"/>
            <a:t>Micro-violences</a:t>
          </a:r>
          <a:r>
            <a:rPr lang="fr-FR" sz="1400" b="1" dirty="0"/>
            <a:t> : </a:t>
          </a:r>
          <a:endParaRPr lang="fr-FR" sz="1400" dirty="0"/>
        </a:p>
      </dgm:t>
    </dgm:pt>
    <dgm:pt modelId="{05D8AD26-679C-4025-852A-B6C982B3398B}" type="parTrans" cxnId="{5E3C0668-2252-4633-A49C-0B73CD1C9A03}">
      <dgm:prSet/>
      <dgm:spPr/>
      <dgm:t>
        <a:bodyPr/>
        <a:lstStyle/>
        <a:p>
          <a:endParaRPr lang="fr-FR" sz="2000"/>
        </a:p>
      </dgm:t>
    </dgm:pt>
    <dgm:pt modelId="{830542B9-70F6-4FD1-BB28-17B0603A9ABA}" type="sibTrans" cxnId="{5E3C0668-2252-4633-A49C-0B73CD1C9A03}">
      <dgm:prSet/>
      <dgm:spPr/>
      <dgm:t>
        <a:bodyPr/>
        <a:lstStyle/>
        <a:p>
          <a:endParaRPr lang="fr-FR" sz="2000"/>
        </a:p>
      </dgm:t>
    </dgm:pt>
    <dgm:pt modelId="{EDAB4CEC-D62B-4B62-BEC0-5AE1260EE8F6}">
      <dgm:prSet custT="1"/>
      <dgm:spPr/>
      <dgm:t>
        <a:bodyPr/>
        <a:lstStyle/>
        <a:p>
          <a:r>
            <a:rPr lang="fr-FR" sz="1400" b="0" dirty="0"/>
            <a:t>Moqueries</a:t>
          </a:r>
        </a:p>
      </dgm:t>
    </dgm:pt>
    <dgm:pt modelId="{61C3233B-7305-47C9-A3DF-08A38093DF5E}" type="parTrans" cxnId="{0ABAB49C-F59B-4583-9517-A836F1313078}">
      <dgm:prSet/>
      <dgm:spPr/>
      <dgm:t>
        <a:bodyPr/>
        <a:lstStyle/>
        <a:p>
          <a:endParaRPr lang="fr-FR" sz="2000"/>
        </a:p>
      </dgm:t>
    </dgm:pt>
    <dgm:pt modelId="{0EF3635C-A6BF-44ED-BC73-A95679A49A0B}" type="sibTrans" cxnId="{0ABAB49C-F59B-4583-9517-A836F1313078}">
      <dgm:prSet/>
      <dgm:spPr/>
      <dgm:t>
        <a:bodyPr/>
        <a:lstStyle/>
        <a:p>
          <a:endParaRPr lang="fr-FR" sz="2000"/>
        </a:p>
      </dgm:t>
    </dgm:pt>
    <dgm:pt modelId="{515559B5-9478-4C65-8589-D9B62B1803BB}">
      <dgm:prSet custT="1"/>
      <dgm:spPr/>
      <dgm:t>
        <a:bodyPr/>
        <a:lstStyle/>
        <a:p>
          <a:r>
            <a:rPr lang="fr-FR" sz="1400" b="0" dirty="0"/>
            <a:t>Jeux dangereux</a:t>
          </a:r>
        </a:p>
      </dgm:t>
    </dgm:pt>
    <dgm:pt modelId="{9886F973-0B21-4916-AFEA-119A8DEB4A0B}" type="parTrans" cxnId="{A2F53CA1-9FCE-4F53-BC89-C437906F29D3}">
      <dgm:prSet/>
      <dgm:spPr/>
      <dgm:t>
        <a:bodyPr/>
        <a:lstStyle/>
        <a:p>
          <a:endParaRPr lang="fr-FR" sz="2000"/>
        </a:p>
      </dgm:t>
    </dgm:pt>
    <dgm:pt modelId="{669A69D3-303B-4FA1-8327-977F9CFD8712}" type="sibTrans" cxnId="{A2F53CA1-9FCE-4F53-BC89-C437906F29D3}">
      <dgm:prSet/>
      <dgm:spPr/>
      <dgm:t>
        <a:bodyPr/>
        <a:lstStyle/>
        <a:p>
          <a:endParaRPr lang="fr-FR" sz="2000"/>
        </a:p>
      </dgm:t>
    </dgm:pt>
    <dgm:pt modelId="{B847EA1D-7A1D-4152-9624-FED70BD8540E}">
      <dgm:prSet custT="1"/>
      <dgm:spPr/>
      <dgm:t>
        <a:bodyPr/>
        <a:lstStyle/>
        <a:p>
          <a:r>
            <a:rPr lang="fr-FR" sz="1400" b="0" dirty="0"/>
            <a:t>Intimidations</a:t>
          </a:r>
        </a:p>
      </dgm:t>
    </dgm:pt>
    <dgm:pt modelId="{EAA3A110-420E-4859-B029-53243E49573E}" type="parTrans" cxnId="{079D0049-6483-4819-9C62-B11092A259EC}">
      <dgm:prSet/>
      <dgm:spPr/>
      <dgm:t>
        <a:bodyPr/>
        <a:lstStyle/>
        <a:p>
          <a:endParaRPr lang="fr-FR" sz="2000"/>
        </a:p>
      </dgm:t>
    </dgm:pt>
    <dgm:pt modelId="{71E32532-71A1-4253-B34B-23159F922E07}" type="sibTrans" cxnId="{079D0049-6483-4819-9C62-B11092A259EC}">
      <dgm:prSet/>
      <dgm:spPr/>
      <dgm:t>
        <a:bodyPr/>
        <a:lstStyle/>
        <a:p>
          <a:endParaRPr lang="fr-FR" sz="2000"/>
        </a:p>
      </dgm:t>
    </dgm:pt>
    <dgm:pt modelId="{E8EC105E-E7AF-4EAD-90A1-277C9A4F6BCF}">
      <dgm:prSet custT="1"/>
      <dgm:spPr/>
      <dgm:t>
        <a:bodyPr/>
        <a:lstStyle/>
        <a:p>
          <a:r>
            <a:rPr lang="fr-FR" sz="1400" b="1" dirty="0"/>
            <a:t>Violences physiques, sexuelles : </a:t>
          </a:r>
          <a:endParaRPr lang="fr-FR" sz="1400" dirty="0"/>
        </a:p>
      </dgm:t>
    </dgm:pt>
    <dgm:pt modelId="{290942B9-0FBF-4418-85DF-DA292E6B961A}" type="parTrans" cxnId="{02A14811-0FC2-425D-BDB3-AA4DA300AF62}">
      <dgm:prSet/>
      <dgm:spPr/>
      <dgm:t>
        <a:bodyPr/>
        <a:lstStyle/>
        <a:p>
          <a:endParaRPr lang="fr-FR" sz="2000"/>
        </a:p>
      </dgm:t>
    </dgm:pt>
    <dgm:pt modelId="{4233992B-6D7F-4455-A395-A48C4B48028A}" type="sibTrans" cxnId="{02A14811-0FC2-425D-BDB3-AA4DA300AF62}">
      <dgm:prSet/>
      <dgm:spPr/>
      <dgm:t>
        <a:bodyPr/>
        <a:lstStyle/>
        <a:p>
          <a:endParaRPr lang="fr-FR" sz="2000"/>
        </a:p>
      </dgm:t>
    </dgm:pt>
    <dgm:pt modelId="{FC34565F-9C08-4114-9798-0F8EB99A3D5E}">
      <dgm:prSet custT="1"/>
      <dgm:spPr/>
      <dgm:t>
        <a:bodyPr/>
        <a:lstStyle/>
        <a:p>
          <a:r>
            <a:rPr lang="fr-FR" sz="1400" b="0" dirty="0"/>
            <a:t>Coups, pincements, tirage de cheveux </a:t>
          </a:r>
        </a:p>
      </dgm:t>
    </dgm:pt>
    <dgm:pt modelId="{4EECC5D6-66F5-432C-B164-006E7EE2BAFB}" type="parTrans" cxnId="{65C13A6F-0FA8-4FF6-9A24-471A9D707007}">
      <dgm:prSet/>
      <dgm:spPr/>
      <dgm:t>
        <a:bodyPr/>
        <a:lstStyle/>
        <a:p>
          <a:endParaRPr lang="fr-FR" sz="2000"/>
        </a:p>
      </dgm:t>
    </dgm:pt>
    <dgm:pt modelId="{DAC7B62E-1D61-427A-8C22-4C03885C97FE}" type="sibTrans" cxnId="{65C13A6F-0FA8-4FF6-9A24-471A9D707007}">
      <dgm:prSet/>
      <dgm:spPr/>
      <dgm:t>
        <a:bodyPr/>
        <a:lstStyle/>
        <a:p>
          <a:endParaRPr lang="fr-FR" sz="2000"/>
        </a:p>
      </dgm:t>
    </dgm:pt>
    <dgm:pt modelId="{E4FAA296-5B2B-41FE-BE60-E6D07F86E045}">
      <dgm:prSet custT="1"/>
      <dgm:spPr/>
      <dgm:t>
        <a:bodyPr/>
        <a:lstStyle/>
        <a:p>
          <a:r>
            <a:rPr lang="fr-FR" sz="1400" b="0" dirty="0"/>
            <a:t>Crachats, bousculades, humiliations</a:t>
          </a:r>
        </a:p>
      </dgm:t>
    </dgm:pt>
    <dgm:pt modelId="{97D54F3A-6D3F-4742-A615-5B567CA85188}" type="parTrans" cxnId="{73AF2B3B-43A0-42F4-BE29-ED3B3E125658}">
      <dgm:prSet/>
      <dgm:spPr/>
      <dgm:t>
        <a:bodyPr/>
        <a:lstStyle/>
        <a:p>
          <a:endParaRPr lang="fr-FR" sz="2000"/>
        </a:p>
      </dgm:t>
    </dgm:pt>
    <dgm:pt modelId="{608DCC4E-92D6-4B0C-8ABF-D4B7E4076188}" type="sibTrans" cxnId="{73AF2B3B-43A0-42F4-BE29-ED3B3E125658}">
      <dgm:prSet/>
      <dgm:spPr/>
      <dgm:t>
        <a:bodyPr/>
        <a:lstStyle/>
        <a:p>
          <a:endParaRPr lang="fr-FR" sz="2000"/>
        </a:p>
      </dgm:t>
    </dgm:pt>
    <dgm:pt modelId="{C5C322C4-088F-43C7-87AF-ABE9F3E354D1}">
      <dgm:prSet custT="1"/>
      <dgm:spPr/>
      <dgm:t>
        <a:bodyPr/>
        <a:lstStyle/>
        <a:p>
          <a:r>
            <a:rPr lang="fr-FR" sz="1400" b="0" dirty="0"/>
            <a:t>Jeux dangereux sous la crainte</a:t>
          </a:r>
        </a:p>
      </dgm:t>
    </dgm:pt>
    <dgm:pt modelId="{704E4D56-4DA0-44B4-91F6-47BB1EBD2E62}" type="parTrans" cxnId="{88A5EA78-2C74-4E30-8CB7-14C476F741B2}">
      <dgm:prSet/>
      <dgm:spPr/>
      <dgm:t>
        <a:bodyPr/>
        <a:lstStyle/>
        <a:p>
          <a:endParaRPr lang="fr-FR" sz="2000"/>
        </a:p>
      </dgm:t>
    </dgm:pt>
    <dgm:pt modelId="{0EF4F1D4-EB30-48A3-A802-3E1B7B7BC372}" type="sibTrans" cxnId="{88A5EA78-2C74-4E30-8CB7-14C476F741B2}">
      <dgm:prSet/>
      <dgm:spPr/>
      <dgm:t>
        <a:bodyPr/>
        <a:lstStyle/>
        <a:p>
          <a:endParaRPr lang="fr-FR" sz="2000"/>
        </a:p>
      </dgm:t>
    </dgm:pt>
    <dgm:pt modelId="{BC7E38BD-227E-4875-98CF-0C038F87CC6B}">
      <dgm:prSet custT="1"/>
      <dgm:spPr/>
      <dgm:t>
        <a:bodyPr/>
        <a:lstStyle/>
        <a:p>
          <a:r>
            <a:rPr lang="fr-FR" sz="1400" b="1" dirty="0"/>
            <a:t>Dégradations d'objets : </a:t>
          </a:r>
          <a:endParaRPr lang="fr-FR" sz="1400" dirty="0"/>
        </a:p>
      </dgm:t>
    </dgm:pt>
    <dgm:pt modelId="{0E937624-0E93-41DF-BA11-91660CAD8537}" type="parTrans" cxnId="{7E858009-7C55-4B00-82B7-3F04C4FEE9C2}">
      <dgm:prSet/>
      <dgm:spPr/>
      <dgm:t>
        <a:bodyPr/>
        <a:lstStyle/>
        <a:p>
          <a:endParaRPr lang="fr-FR" sz="2000"/>
        </a:p>
      </dgm:t>
    </dgm:pt>
    <dgm:pt modelId="{3587DF60-0662-45A6-8E8B-88981B567F7D}" type="sibTrans" cxnId="{7E858009-7C55-4B00-82B7-3F04C4FEE9C2}">
      <dgm:prSet/>
      <dgm:spPr/>
      <dgm:t>
        <a:bodyPr/>
        <a:lstStyle/>
        <a:p>
          <a:endParaRPr lang="fr-FR" sz="2000"/>
        </a:p>
      </dgm:t>
    </dgm:pt>
    <dgm:pt modelId="{F8C0201E-C22E-409C-82A8-3B617D9638A9}">
      <dgm:prSet custT="1"/>
      <dgm:spPr/>
      <dgm:t>
        <a:bodyPr/>
        <a:lstStyle/>
        <a:p>
          <a:r>
            <a:rPr lang="fr-FR" sz="1400" b="0" dirty="0"/>
            <a:t>Appartenant à la victime ou sur sa personne</a:t>
          </a:r>
        </a:p>
      </dgm:t>
    </dgm:pt>
    <dgm:pt modelId="{02566E5F-3FA3-4222-97C5-E61691A81762}" type="parTrans" cxnId="{5B2EC353-7805-4C8A-91ED-9683266D82D6}">
      <dgm:prSet/>
      <dgm:spPr/>
      <dgm:t>
        <a:bodyPr/>
        <a:lstStyle/>
        <a:p>
          <a:endParaRPr lang="fr-FR" sz="2000"/>
        </a:p>
      </dgm:t>
    </dgm:pt>
    <dgm:pt modelId="{E8556B31-E629-4761-9781-40B1C5CA3142}" type="sibTrans" cxnId="{5B2EC353-7805-4C8A-91ED-9683266D82D6}">
      <dgm:prSet/>
      <dgm:spPr/>
      <dgm:t>
        <a:bodyPr/>
        <a:lstStyle/>
        <a:p>
          <a:endParaRPr lang="fr-FR" sz="2000"/>
        </a:p>
      </dgm:t>
    </dgm:pt>
    <dgm:pt modelId="{3E26D70B-D136-499F-BEC8-01B4108651DF}">
      <dgm:prSet custT="1"/>
      <dgm:spPr/>
      <dgm:t>
        <a:bodyPr/>
        <a:lstStyle/>
        <a:p>
          <a:r>
            <a:rPr lang="fr-FR" sz="1400" b="0" dirty="0"/>
            <a:t>Voyeurisme dans les toilettes</a:t>
          </a:r>
        </a:p>
      </dgm:t>
    </dgm:pt>
    <dgm:pt modelId="{D31604FB-1005-4E4E-9ED8-A207578B7D99}" type="parTrans" cxnId="{4B31CCD0-C767-4162-843D-8874013CFFE5}">
      <dgm:prSet/>
      <dgm:spPr/>
      <dgm:t>
        <a:bodyPr/>
        <a:lstStyle/>
        <a:p>
          <a:endParaRPr lang="fr-FR" sz="2000"/>
        </a:p>
      </dgm:t>
    </dgm:pt>
    <dgm:pt modelId="{334D315E-6E5B-435C-A73C-49BBDC9F3A7D}" type="sibTrans" cxnId="{4B31CCD0-C767-4162-843D-8874013CFFE5}">
      <dgm:prSet/>
      <dgm:spPr/>
      <dgm:t>
        <a:bodyPr/>
        <a:lstStyle/>
        <a:p>
          <a:endParaRPr lang="fr-FR" sz="2000"/>
        </a:p>
      </dgm:t>
    </dgm:pt>
    <dgm:pt modelId="{43F967B4-05C9-4D82-B83E-08B6D0436CF5}">
      <dgm:prSet custT="1"/>
      <dgm:spPr/>
      <dgm:t>
        <a:bodyPr/>
        <a:lstStyle/>
        <a:p>
          <a:r>
            <a:rPr lang="fr-FR" sz="1400" b="0" dirty="0"/>
            <a:t>Gestes déplacés, baiser forcé</a:t>
          </a:r>
        </a:p>
      </dgm:t>
    </dgm:pt>
    <dgm:pt modelId="{6519778F-B80E-4AB3-B15D-2F5BBC8F30A6}" type="parTrans" cxnId="{45978CC6-631F-4949-9440-14B82EBB5851}">
      <dgm:prSet/>
      <dgm:spPr/>
      <dgm:t>
        <a:bodyPr/>
        <a:lstStyle/>
        <a:p>
          <a:endParaRPr lang="fr-FR"/>
        </a:p>
      </dgm:t>
    </dgm:pt>
    <dgm:pt modelId="{A57EBF24-5D13-4245-808A-63DF5081D7BB}" type="sibTrans" cxnId="{45978CC6-631F-4949-9440-14B82EBB5851}">
      <dgm:prSet/>
      <dgm:spPr/>
      <dgm:t>
        <a:bodyPr/>
        <a:lstStyle/>
        <a:p>
          <a:endParaRPr lang="fr-FR"/>
        </a:p>
      </dgm:t>
    </dgm:pt>
    <dgm:pt modelId="{9E531A55-CE4C-40A1-A8BB-566EAB6A4D88}">
      <dgm:prSet custT="1"/>
      <dgm:spPr/>
      <dgm:t>
        <a:bodyPr/>
        <a:lstStyle/>
        <a:p>
          <a:r>
            <a:rPr lang="fr-FR" sz="1400" b="0" dirty="0"/>
            <a:t>Jets d’objets, vols….</a:t>
          </a:r>
        </a:p>
      </dgm:t>
    </dgm:pt>
    <dgm:pt modelId="{E77F5E36-5C5A-4598-8F2E-E0C19E44139C}" type="parTrans" cxnId="{E125402E-7535-44F3-BF12-D1127A7FEAB7}">
      <dgm:prSet/>
      <dgm:spPr/>
      <dgm:t>
        <a:bodyPr/>
        <a:lstStyle/>
        <a:p>
          <a:endParaRPr lang="fr-FR"/>
        </a:p>
      </dgm:t>
    </dgm:pt>
    <dgm:pt modelId="{8AA87322-6F35-4972-A5E7-0DB2702E3709}" type="sibTrans" cxnId="{E125402E-7535-44F3-BF12-D1127A7FEAB7}">
      <dgm:prSet/>
      <dgm:spPr/>
      <dgm:t>
        <a:bodyPr/>
        <a:lstStyle/>
        <a:p>
          <a:endParaRPr lang="fr-FR"/>
        </a:p>
      </dgm:t>
    </dgm:pt>
    <dgm:pt modelId="{A25380C3-9906-4926-9281-80ABCC0BCE30}">
      <dgm:prSet custT="1"/>
      <dgm:spPr/>
      <dgm:t>
        <a:bodyPr/>
        <a:lstStyle/>
        <a:p>
          <a:r>
            <a:rPr lang="fr-FR" sz="1400" b="0" dirty="0"/>
            <a:t>Exclusion</a:t>
          </a:r>
        </a:p>
      </dgm:t>
    </dgm:pt>
    <dgm:pt modelId="{5BA4B42F-FDDD-4CE3-9DA0-BE3596310A24}" type="parTrans" cxnId="{D2D3EA29-D856-4044-ADE5-EA1D87646B8D}">
      <dgm:prSet/>
      <dgm:spPr/>
      <dgm:t>
        <a:bodyPr/>
        <a:lstStyle/>
        <a:p>
          <a:endParaRPr lang="fr-FR"/>
        </a:p>
      </dgm:t>
    </dgm:pt>
    <dgm:pt modelId="{EDC64F5B-6BDF-479C-8126-5BDED4EE5BDE}" type="sibTrans" cxnId="{D2D3EA29-D856-4044-ADE5-EA1D87646B8D}">
      <dgm:prSet/>
      <dgm:spPr/>
      <dgm:t>
        <a:bodyPr/>
        <a:lstStyle/>
        <a:p>
          <a:endParaRPr lang="fr-FR"/>
        </a:p>
      </dgm:t>
    </dgm:pt>
    <dgm:pt modelId="{59D7FCAA-0F57-417A-9E03-E5FAFAA81117}">
      <dgm:prSet custT="1"/>
      <dgm:spPr/>
      <dgm:t>
        <a:bodyPr/>
        <a:lstStyle/>
        <a:p>
          <a:r>
            <a:rPr lang="fr-FR" sz="1400" b="1" dirty="0"/>
            <a:t>Violences morales, psychologiques : </a:t>
          </a:r>
          <a:endParaRPr lang="fr-FR" sz="1400" dirty="0"/>
        </a:p>
      </dgm:t>
    </dgm:pt>
    <dgm:pt modelId="{2EF8965A-A691-4555-B77E-CB16906F1733}" type="sibTrans" cxnId="{3E3DB7DB-C5D7-40C2-B707-8B3BB4A53B66}">
      <dgm:prSet/>
      <dgm:spPr/>
      <dgm:t>
        <a:bodyPr/>
        <a:lstStyle/>
        <a:p>
          <a:endParaRPr lang="fr-FR" sz="2000"/>
        </a:p>
      </dgm:t>
    </dgm:pt>
    <dgm:pt modelId="{3DC2E882-01D6-46A4-92CC-5F86CE53590D}" type="parTrans" cxnId="{3E3DB7DB-C5D7-40C2-B707-8B3BB4A53B66}">
      <dgm:prSet/>
      <dgm:spPr/>
      <dgm:t>
        <a:bodyPr/>
        <a:lstStyle/>
        <a:p>
          <a:endParaRPr lang="fr-FR" sz="2000"/>
        </a:p>
      </dgm:t>
    </dgm:pt>
    <dgm:pt modelId="{C7F937FB-536E-47C4-AC7F-C3FA310B1810}">
      <dgm:prSet custT="1"/>
      <dgm:spPr/>
      <dgm:t>
        <a:bodyPr/>
        <a:lstStyle/>
        <a:p>
          <a:r>
            <a:rPr lang="fr-FR" sz="1400" b="0" dirty="0"/>
            <a:t>Insultes, moqueries, surnoms dévalorisants </a:t>
          </a:r>
        </a:p>
      </dgm:t>
    </dgm:pt>
    <dgm:pt modelId="{B6722C3F-C948-4B98-B08A-4E37E2C9DD67}" type="sibTrans" cxnId="{93E8F0EB-FAA6-4AF5-B228-A5417ECB14CF}">
      <dgm:prSet/>
      <dgm:spPr/>
      <dgm:t>
        <a:bodyPr/>
        <a:lstStyle/>
        <a:p>
          <a:endParaRPr lang="fr-FR" sz="2000"/>
        </a:p>
      </dgm:t>
    </dgm:pt>
    <dgm:pt modelId="{7CAB61F6-2B79-4EDF-A2B0-42325B1B6C6A}" type="parTrans" cxnId="{93E8F0EB-FAA6-4AF5-B228-A5417ECB14CF}">
      <dgm:prSet/>
      <dgm:spPr/>
      <dgm:t>
        <a:bodyPr/>
        <a:lstStyle/>
        <a:p>
          <a:endParaRPr lang="fr-FR" sz="2000"/>
        </a:p>
      </dgm:t>
    </dgm:pt>
    <dgm:pt modelId="{FFA05AD5-9B1C-4363-BBB2-0F3224CD1527}">
      <dgm:prSet custT="1"/>
      <dgm:spPr/>
      <dgm:t>
        <a:bodyPr/>
        <a:lstStyle/>
        <a:p>
          <a:r>
            <a:rPr lang="fr-FR" sz="1400" b="0" dirty="0"/>
            <a:t>Menaces, insultes</a:t>
          </a:r>
        </a:p>
      </dgm:t>
    </dgm:pt>
    <dgm:pt modelId="{891D7527-FB0C-47A5-88FF-99090A9802A7}" type="sibTrans" cxnId="{9255534E-206D-4FF6-9254-D1CE997F65C2}">
      <dgm:prSet/>
      <dgm:spPr/>
      <dgm:t>
        <a:bodyPr/>
        <a:lstStyle/>
        <a:p>
          <a:endParaRPr lang="fr-FR" sz="2000"/>
        </a:p>
      </dgm:t>
    </dgm:pt>
    <dgm:pt modelId="{2ED065AE-B9C5-421E-9277-06B1138E2017}" type="parTrans" cxnId="{9255534E-206D-4FF6-9254-D1CE997F65C2}">
      <dgm:prSet/>
      <dgm:spPr/>
      <dgm:t>
        <a:bodyPr/>
        <a:lstStyle/>
        <a:p>
          <a:endParaRPr lang="fr-FR" sz="2000"/>
        </a:p>
      </dgm:t>
    </dgm:pt>
    <dgm:pt modelId="{475CCCB9-FD70-4AC2-81B2-AB22FCC153E8}">
      <dgm:prSet custT="1"/>
      <dgm:spPr/>
      <dgm:t>
        <a:bodyPr/>
        <a:lstStyle/>
        <a:p>
          <a:r>
            <a:rPr lang="fr-FR" sz="1400" b="0" dirty="0"/>
            <a:t>Chantages, humiliations</a:t>
          </a:r>
        </a:p>
      </dgm:t>
    </dgm:pt>
    <dgm:pt modelId="{B3D6BCFF-B4DD-47C7-A744-07ED72FF723D}" type="sibTrans" cxnId="{62EBB33D-4E2B-49F6-AF97-3D5551A6797A}">
      <dgm:prSet/>
      <dgm:spPr/>
      <dgm:t>
        <a:bodyPr/>
        <a:lstStyle/>
        <a:p>
          <a:endParaRPr lang="fr-FR" sz="2000"/>
        </a:p>
      </dgm:t>
    </dgm:pt>
    <dgm:pt modelId="{467CF3B9-9203-4A83-A2C1-A6560718590D}" type="parTrans" cxnId="{62EBB33D-4E2B-49F6-AF97-3D5551A6797A}">
      <dgm:prSet/>
      <dgm:spPr/>
      <dgm:t>
        <a:bodyPr/>
        <a:lstStyle/>
        <a:p>
          <a:endParaRPr lang="fr-FR" sz="2000"/>
        </a:p>
      </dgm:t>
    </dgm:pt>
    <dgm:pt modelId="{BD8E0E32-3186-4036-B681-AAA5E0603159}" type="pres">
      <dgm:prSet presAssocID="{34BE1B18-2CCE-4565-83C3-643B76508A38}" presName="Name0" presStyleCnt="0">
        <dgm:presLayoutVars>
          <dgm:dir/>
          <dgm:resizeHandles val="exact"/>
        </dgm:presLayoutVars>
      </dgm:prSet>
      <dgm:spPr/>
    </dgm:pt>
    <dgm:pt modelId="{8038EDBF-765C-4DB3-ABAC-3B8F076E2C48}" type="pres">
      <dgm:prSet presAssocID="{725EA09D-1FAE-4D55-B70B-842AE08740BB}" presName="composite" presStyleCnt="0"/>
      <dgm:spPr/>
    </dgm:pt>
    <dgm:pt modelId="{3FBE832D-8E38-46D5-9279-B1B8D07A9A32}" type="pres">
      <dgm:prSet presAssocID="{725EA09D-1FAE-4D55-B70B-842AE08740BB}" presName="rect1" presStyleLbl="trAlignAcc1" presStyleIdx="0" presStyleCnt="4" custScaleY="172452" custLinFactNeighborX="3367" custLinFactNeighborY="-80450">
        <dgm:presLayoutVars>
          <dgm:bulletEnabled val="1"/>
        </dgm:presLayoutVars>
      </dgm:prSet>
      <dgm:spPr/>
    </dgm:pt>
    <dgm:pt modelId="{3040C782-1DBD-454C-955A-175B51967087}" type="pres">
      <dgm:prSet presAssocID="{725EA09D-1FAE-4D55-B70B-842AE08740BB}" presName="rect2" presStyleLbl="fgImgPlace1" presStyleIdx="0" presStyleCnt="4" custScaleX="130485" custScaleY="167113" custLinFactNeighborX="-9041" custLinFactNeighborY="-528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246EFE-BA6F-4063-B707-EDE27A1944B2}" type="pres">
      <dgm:prSet presAssocID="{830542B9-70F6-4FD1-BB28-17B0603A9ABA}" presName="sibTrans" presStyleCnt="0"/>
      <dgm:spPr/>
    </dgm:pt>
    <dgm:pt modelId="{8FEF386F-5429-44B6-9008-ED3B651011D8}" type="pres">
      <dgm:prSet presAssocID="{E8EC105E-E7AF-4EAD-90A1-277C9A4F6BCF}" presName="composite" presStyleCnt="0"/>
      <dgm:spPr/>
    </dgm:pt>
    <dgm:pt modelId="{BE7377E6-CB06-4AD6-AC17-5CB7CDA4C24D}" type="pres">
      <dgm:prSet presAssocID="{E8EC105E-E7AF-4EAD-90A1-277C9A4F6BCF}" presName="rect1" presStyleLbl="trAlignAcc1" presStyleIdx="1" presStyleCnt="4" custScaleX="148075" custScaleY="256542" custLinFactNeighborX="86" custLinFactNeighborY="-79789">
        <dgm:presLayoutVars>
          <dgm:bulletEnabled val="1"/>
        </dgm:presLayoutVars>
      </dgm:prSet>
      <dgm:spPr/>
    </dgm:pt>
    <dgm:pt modelId="{02A980D3-B743-47E6-86DA-0561CEDFC915}" type="pres">
      <dgm:prSet presAssocID="{E8EC105E-E7AF-4EAD-90A1-277C9A4F6BCF}" presName="rect2" presStyleLbl="fgImgPlace1" presStyleIdx="1" presStyleCnt="4" custScaleX="122996" custScaleY="193108" custLinFactX="-11001" custLinFactNeighborX="-100000" custLinFactNeighborY="-8404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FDA562D-D48B-427B-82E5-8F1CFC3004B8}" type="pres">
      <dgm:prSet presAssocID="{4233992B-6D7F-4455-A395-A48C4B48028A}" presName="sibTrans" presStyleCnt="0"/>
      <dgm:spPr/>
    </dgm:pt>
    <dgm:pt modelId="{D78F4721-D25F-4654-A971-7FDC19238F4F}" type="pres">
      <dgm:prSet presAssocID="{59D7FCAA-0F57-417A-9E03-E5FAFAA81117}" presName="composite" presStyleCnt="0"/>
      <dgm:spPr/>
    </dgm:pt>
    <dgm:pt modelId="{D930F9AC-ECF8-4209-905D-260147322849}" type="pres">
      <dgm:prSet presAssocID="{59D7FCAA-0F57-417A-9E03-E5FAFAA81117}" presName="rect1" presStyleLbl="trAlignAcc1" presStyleIdx="2" presStyleCnt="4" custScaleX="119810" custScaleY="226851" custLinFactNeighborX="-5187" custLinFactNeighborY="-13399">
        <dgm:presLayoutVars>
          <dgm:bulletEnabled val="1"/>
        </dgm:presLayoutVars>
      </dgm:prSet>
      <dgm:spPr/>
    </dgm:pt>
    <dgm:pt modelId="{4FDB9984-203E-4FD2-B2C2-A33DE59D43BC}" type="pres">
      <dgm:prSet presAssocID="{59D7FCAA-0F57-417A-9E03-E5FAFAA81117}" presName="rect2" presStyleLbl="fgImgPlace1" presStyleIdx="2" presStyleCnt="4" custLinFactX="-3495" custLinFactNeighborX="-100000" custLinFactNeighborY="-5617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</dgm:spPr>
    </dgm:pt>
    <dgm:pt modelId="{AF380A87-8E4E-484B-95B3-2E482775D238}" type="pres">
      <dgm:prSet presAssocID="{2EF8965A-A691-4555-B77E-CB16906F1733}" presName="sibTrans" presStyleCnt="0"/>
      <dgm:spPr/>
    </dgm:pt>
    <dgm:pt modelId="{24075DC0-9EC6-4361-831F-2A77B0F603C2}" type="pres">
      <dgm:prSet presAssocID="{BC7E38BD-227E-4875-98CF-0C038F87CC6B}" presName="composite" presStyleCnt="0"/>
      <dgm:spPr/>
    </dgm:pt>
    <dgm:pt modelId="{DD8637D5-CA7F-451D-B979-D436261397B0}" type="pres">
      <dgm:prSet presAssocID="{BC7E38BD-227E-4875-98CF-0C038F87CC6B}" presName="rect1" presStyleLbl="trAlignAcc1" presStyleIdx="3" presStyleCnt="4" custScaleX="121660" custScaleY="198024">
        <dgm:presLayoutVars>
          <dgm:bulletEnabled val="1"/>
        </dgm:presLayoutVars>
      </dgm:prSet>
      <dgm:spPr/>
    </dgm:pt>
    <dgm:pt modelId="{2B6ED92B-D869-4FE8-A4EE-0A27EC5EFDBB}" type="pres">
      <dgm:prSet presAssocID="{BC7E38BD-227E-4875-98CF-0C038F87CC6B}" presName="rect2" presStyleLbl="fgImgPlace1" presStyleIdx="3" presStyleCnt="4" custScaleX="150761" custScaleY="118563" custLinFactX="200000" custLinFactNeighborX="210996" custLinFactNeighborY="6117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E858009-7C55-4B00-82B7-3F04C4FEE9C2}" srcId="{34BE1B18-2CCE-4565-83C3-643B76508A38}" destId="{BC7E38BD-227E-4875-98CF-0C038F87CC6B}" srcOrd="3" destOrd="0" parTransId="{0E937624-0E93-41DF-BA11-91660CAD8537}" sibTransId="{3587DF60-0662-45A6-8E8B-88981B567F7D}"/>
    <dgm:cxn modelId="{02A14811-0FC2-425D-BDB3-AA4DA300AF62}" srcId="{34BE1B18-2CCE-4565-83C3-643B76508A38}" destId="{E8EC105E-E7AF-4EAD-90A1-277C9A4F6BCF}" srcOrd="1" destOrd="0" parTransId="{290942B9-0FBF-4418-85DF-DA292E6B961A}" sibTransId="{4233992B-6D7F-4455-A395-A48C4B48028A}"/>
    <dgm:cxn modelId="{F81E5A15-121E-4083-AFCA-A1F360597607}" type="presOf" srcId="{43F967B4-05C9-4D82-B83E-08B6D0436CF5}" destId="{BE7377E6-CB06-4AD6-AC17-5CB7CDA4C24D}" srcOrd="0" destOrd="5" presId="urn:microsoft.com/office/officeart/2008/layout/PictureStrips"/>
    <dgm:cxn modelId="{83B5871D-CB2F-422F-87A3-5C21502C3010}" type="presOf" srcId="{FC34565F-9C08-4114-9798-0F8EB99A3D5E}" destId="{BE7377E6-CB06-4AD6-AC17-5CB7CDA4C24D}" srcOrd="0" destOrd="1" presId="urn:microsoft.com/office/officeart/2008/layout/PictureStrips"/>
    <dgm:cxn modelId="{8C540A1F-28D2-48E2-BB98-BACA7456EE03}" type="presOf" srcId="{9E531A55-CE4C-40A1-A8BB-566EAB6A4D88}" destId="{BE7377E6-CB06-4AD6-AC17-5CB7CDA4C24D}" srcOrd="0" destOrd="6" presId="urn:microsoft.com/office/officeart/2008/layout/PictureStrips"/>
    <dgm:cxn modelId="{D2D3EA29-D856-4044-ADE5-EA1D87646B8D}" srcId="{725EA09D-1FAE-4D55-B70B-842AE08740BB}" destId="{A25380C3-9906-4926-9281-80ABCC0BCE30}" srcOrd="1" destOrd="0" parTransId="{5BA4B42F-FDDD-4CE3-9DA0-BE3596310A24}" sibTransId="{EDC64F5B-6BDF-479C-8126-5BDED4EE5BDE}"/>
    <dgm:cxn modelId="{E125402E-7535-44F3-BF12-D1127A7FEAB7}" srcId="{E8EC105E-E7AF-4EAD-90A1-277C9A4F6BCF}" destId="{9E531A55-CE4C-40A1-A8BB-566EAB6A4D88}" srcOrd="5" destOrd="0" parTransId="{E77F5E36-5C5A-4598-8F2E-E0C19E44139C}" sibTransId="{8AA87322-6F35-4972-A5E7-0DB2702E3709}"/>
    <dgm:cxn modelId="{95382D35-163F-46A3-A7C0-CE93F561CB71}" type="presOf" srcId="{C5C322C4-088F-43C7-87AF-ABE9F3E354D1}" destId="{BE7377E6-CB06-4AD6-AC17-5CB7CDA4C24D}" srcOrd="0" destOrd="3" presId="urn:microsoft.com/office/officeart/2008/layout/PictureStrips"/>
    <dgm:cxn modelId="{DA5CF837-7BB4-4181-938F-3B6C467003CC}" type="presOf" srcId="{C7F937FB-536E-47C4-AC7F-C3FA310B1810}" destId="{D930F9AC-ECF8-4209-905D-260147322849}" srcOrd="0" destOrd="1" presId="urn:microsoft.com/office/officeart/2008/layout/PictureStrips"/>
    <dgm:cxn modelId="{73AF2B3B-43A0-42F4-BE29-ED3B3E125658}" srcId="{E8EC105E-E7AF-4EAD-90A1-277C9A4F6BCF}" destId="{E4FAA296-5B2B-41FE-BE60-E6D07F86E045}" srcOrd="1" destOrd="0" parTransId="{97D54F3A-6D3F-4742-A615-5B567CA85188}" sibTransId="{608DCC4E-92D6-4B0C-8ABF-D4B7E4076188}"/>
    <dgm:cxn modelId="{62EBB33D-4E2B-49F6-AF97-3D5551A6797A}" srcId="{59D7FCAA-0F57-417A-9E03-E5FAFAA81117}" destId="{475CCCB9-FD70-4AC2-81B2-AB22FCC153E8}" srcOrd="2" destOrd="0" parTransId="{467CF3B9-9203-4A83-A2C1-A6560718590D}" sibTransId="{B3D6BCFF-B4DD-47C7-A744-07ED72FF723D}"/>
    <dgm:cxn modelId="{2AE6F167-E5E3-493E-9720-412EF3A72188}" type="presOf" srcId="{475CCCB9-FD70-4AC2-81B2-AB22FCC153E8}" destId="{D930F9AC-ECF8-4209-905D-260147322849}" srcOrd="0" destOrd="3" presId="urn:microsoft.com/office/officeart/2008/layout/PictureStrips"/>
    <dgm:cxn modelId="{5E3C0668-2252-4633-A49C-0B73CD1C9A03}" srcId="{34BE1B18-2CCE-4565-83C3-643B76508A38}" destId="{725EA09D-1FAE-4D55-B70B-842AE08740BB}" srcOrd="0" destOrd="0" parTransId="{05D8AD26-679C-4025-852A-B6C982B3398B}" sibTransId="{830542B9-70F6-4FD1-BB28-17B0603A9ABA}"/>
    <dgm:cxn modelId="{C1A04B68-6F5D-4ED2-832F-9F33D0FF4E65}" type="presOf" srcId="{B847EA1D-7A1D-4152-9624-FED70BD8540E}" destId="{3FBE832D-8E38-46D5-9279-B1B8D07A9A32}" srcOrd="0" destOrd="4" presId="urn:microsoft.com/office/officeart/2008/layout/PictureStrips"/>
    <dgm:cxn modelId="{079D0049-6483-4819-9C62-B11092A259EC}" srcId="{725EA09D-1FAE-4D55-B70B-842AE08740BB}" destId="{B847EA1D-7A1D-4152-9624-FED70BD8540E}" srcOrd="3" destOrd="0" parTransId="{EAA3A110-420E-4859-B029-53243E49573E}" sibTransId="{71E32532-71A1-4253-B34B-23159F922E07}"/>
    <dgm:cxn modelId="{A109D96B-3F49-4B03-9626-673947338339}" type="presOf" srcId="{34BE1B18-2CCE-4565-83C3-643B76508A38}" destId="{BD8E0E32-3186-4036-B681-AAA5E0603159}" srcOrd="0" destOrd="0" presId="urn:microsoft.com/office/officeart/2008/layout/PictureStrips"/>
    <dgm:cxn modelId="{9255534E-206D-4FF6-9254-D1CE997F65C2}" srcId="{59D7FCAA-0F57-417A-9E03-E5FAFAA81117}" destId="{FFA05AD5-9B1C-4363-BBB2-0F3224CD1527}" srcOrd="1" destOrd="0" parTransId="{2ED065AE-B9C5-421E-9277-06B1138E2017}" sibTransId="{891D7527-FB0C-47A5-88FF-99090A9802A7}"/>
    <dgm:cxn modelId="{65C13A6F-0FA8-4FF6-9A24-471A9D707007}" srcId="{E8EC105E-E7AF-4EAD-90A1-277C9A4F6BCF}" destId="{FC34565F-9C08-4114-9798-0F8EB99A3D5E}" srcOrd="0" destOrd="0" parTransId="{4EECC5D6-66F5-432C-B164-006E7EE2BAFB}" sibTransId="{DAC7B62E-1D61-427A-8C22-4C03885C97FE}"/>
    <dgm:cxn modelId="{5C822171-16B0-4A1D-A5C2-0D2EE5E06D79}" type="presOf" srcId="{E8EC105E-E7AF-4EAD-90A1-277C9A4F6BCF}" destId="{BE7377E6-CB06-4AD6-AC17-5CB7CDA4C24D}" srcOrd="0" destOrd="0" presId="urn:microsoft.com/office/officeart/2008/layout/PictureStrips"/>
    <dgm:cxn modelId="{5B2EC353-7805-4C8A-91ED-9683266D82D6}" srcId="{BC7E38BD-227E-4875-98CF-0C038F87CC6B}" destId="{F8C0201E-C22E-409C-82A8-3B617D9638A9}" srcOrd="0" destOrd="0" parTransId="{02566E5F-3FA3-4222-97C5-E61691A81762}" sibTransId="{E8556B31-E629-4761-9781-40B1C5CA3142}"/>
    <dgm:cxn modelId="{88A5EA78-2C74-4E30-8CB7-14C476F741B2}" srcId="{E8EC105E-E7AF-4EAD-90A1-277C9A4F6BCF}" destId="{C5C322C4-088F-43C7-87AF-ABE9F3E354D1}" srcOrd="2" destOrd="0" parTransId="{704E4D56-4DA0-44B4-91F6-47BB1EBD2E62}" sibTransId="{0EF4F1D4-EB30-48A3-A802-3E1B7B7BC372}"/>
    <dgm:cxn modelId="{9E235287-5E9E-4776-9313-2FBCD9DBF85B}" type="presOf" srcId="{59D7FCAA-0F57-417A-9E03-E5FAFAA81117}" destId="{D930F9AC-ECF8-4209-905D-260147322849}" srcOrd="0" destOrd="0" presId="urn:microsoft.com/office/officeart/2008/layout/PictureStrips"/>
    <dgm:cxn modelId="{F536638E-436C-4610-962A-6BCD40D29CB4}" type="presOf" srcId="{3E26D70B-D136-499F-BEC8-01B4108651DF}" destId="{BE7377E6-CB06-4AD6-AC17-5CB7CDA4C24D}" srcOrd="0" destOrd="4" presId="urn:microsoft.com/office/officeart/2008/layout/PictureStrips"/>
    <dgm:cxn modelId="{0ABAB49C-F59B-4583-9517-A836F1313078}" srcId="{725EA09D-1FAE-4D55-B70B-842AE08740BB}" destId="{EDAB4CEC-D62B-4B62-BEC0-5AE1260EE8F6}" srcOrd="0" destOrd="0" parTransId="{61C3233B-7305-47C9-A3DF-08A38093DF5E}" sibTransId="{0EF3635C-A6BF-44ED-BC73-A95679A49A0B}"/>
    <dgm:cxn modelId="{A2F53CA1-9FCE-4F53-BC89-C437906F29D3}" srcId="{725EA09D-1FAE-4D55-B70B-842AE08740BB}" destId="{515559B5-9478-4C65-8589-D9B62B1803BB}" srcOrd="2" destOrd="0" parTransId="{9886F973-0B21-4916-AFEA-119A8DEB4A0B}" sibTransId="{669A69D3-303B-4FA1-8327-977F9CFD8712}"/>
    <dgm:cxn modelId="{BD00CFA9-1BB6-469D-948D-9362B8129B0C}" type="presOf" srcId="{EDAB4CEC-D62B-4B62-BEC0-5AE1260EE8F6}" destId="{3FBE832D-8E38-46D5-9279-B1B8D07A9A32}" srcOrd="0" destOrd="1" presId="urn:microsoft.com/office/officeart/2008/layout/PictureStrips"/>
    <dgm:cxn modelId="{64E8DBB0-66A5-49F0-837E-EBFC7D2A32E0}" type="presOf" srcId="{515559B5-9478-4C65-8589-D9B62B1803BB}" destId="{3FBE832D-8E38-46D5-9279-B1B8D07A9A32}" srcOrd="0" destOrd="3" presId="urn:microsoft.com/office/officeart/2008/layout/PictureStrips"/>
    <dgm:cxn modelId="{45978CC6-631F-4949-9440-14B82EBB5851}" srcId="{E8EC105E-E7AF-4EAD-90A1-277C9A4F6BCF}" destId="{43F967B4-05C9-4D82-B83E-08B6D0436CF5}" srcOrd="4" destOrd="0" parTransId="{6519778F-B80E-4AB3-B15D-2F5BBC8F30A6}" sibTransId="{A57EBF24-5D13-4245-808A-63DF5081D7BB}"/>
    <dgm:cxn modelId="{BC6042CB-08E1-47FF-86EF-A669DF77E1DE}" type="presOf" srcId="{A25380C3-9906-4926-9281-80ABCC0BCE30}" destId="{3FBE832D-8E38-46D5-9279-B1B8D07A9A32}" srcOrd="0" destOrd="2" presId="urn:microsoft.com/office/officeart/2008/layout/PictureStrips"/>
    <dgm:cxn modelId="{CC67E3CC-E72C-48B6-8AB1-6FB1828E723F}" type="presOf" srcId="{FFA05AD5-9B1C-4363-BBB2-0F3224CD1527}" destId="{D930F9AC-ECF8-4209-905D-260147322849}" srcOrd="0" destOrd="2" presId="urn:microsoft.com/office/officeart/2008/layout/PictureStrips"/>
    <dgm:cxn modelId="{4B31CCD0-C767-4162-843D-8874013CFFE5}" srcId="{E8EC105E-E7AF-4EAD-90A1-277C9A4F6BCF}" destId="{3E26D70B-D136-499F-BEC8-01B4108651DF}" srcOrd="3" destOrd="0" parTransId="{D31604FB-1005-4E4E-9ED8-A207578B7D99}" sibTransId="{334D315E-6E5B-435C-A73C-49BBDC9F3A7D}"/>
    <dgm:cxn modelId="{3E3DB7DB-C5D7-40C2-B707-8B3BB4A53B66}" srcId="{34BE1B18-2CCE-4565-83C3-643B76508A38}" destId="{59D7FCAA-0F57-417A-9E03-E5FAFAA81117}" srcOrd="2" destOrd="0" parTransId="{3DC2E882-01D6-46A4-92CC-5F86CE53590D}" sibTransId="{2EF8965A-A691-4555-B77E-CB16906F1733}"/>
    <dgm:cxn modelId="{EBC7CDDF-62E1-4AC7-AF3A-9841FAAF472C}" type="presOf" srcId="{BC7E38BD-227E-4875-98CF-0C038F87CC6B}" destId="{DD8637D5-CA7F-451D-B979-D436261397B0}" srcOrd="0" destOrd="0" presId="urn:microsoft.com/office/officeart/2008/layout/PictureStrips"/>
    <dgm:cxn modelId="{AA9DF6E3-2400-4A25-A24C-0B0C93A6FEFF}" type="presOf" srcId="{725EA09D-1FAE-4D55-B70B-842AE08740BB}" destId="{3FBE832D-8E38-46D5-9279-B1B8D07A9A32}" srcOrd="0" destOrd="0" presId="urn:microsoft.com/office/officeart/2008/layout/PictureStrips"/>
    <dgm:cxn modelId="{93E8F0EB-FAA6-4AF5-B228-A5417ECB14CF}" srcId="{59D7FCAA-0F57-417A-9E03-E5FAFAA81117}" destId="{C7F937FB-536E-47C4-AC7F-C3FA310B1810}" srcOrd="0" destOrd="0" parTransId="{7CAB61F6-2B79-4EDF-A2B0-42325B1B6C6A}" sibTransId="{B6722C3F-C948-4B98-B08A-4E37E2C9DD67}"/>
    <dgm:cxn modelId="{17378BF2-7A37-4A29-B883-8284620DD8CA}" type="presOf" srcId="{E4FAA296-5B2B-41FE-BE60-E6D07F86E045}" destId="{BE7377E6-CB06-4AD6-AC17-5CB7CDA4C24D}" srcOrd="0" destOrd="2" presId="urn:microsoft.com/office/officeart/2008/layout/PictureStrips"/>
    <dgm:cxn modelId="{FA6248F8-82DA-4DAE-9170-B650F0226959}" type="presOf" srcId="{F8C0201E-C22E-409C-82A8-3B617D9638A9}" destId="{DD8637D5-CA7F-451D-B979-D436261397B0}" srcOrd="0" destOrd="1" presId="urn:microsoft.com/office/officeart/2008/layout/PictureStrips"/>
    <dgm:cxn modelId="{3BEC3E55-3D7C-4936-864A-01C802E7A847}" type="presParOf" srcId="{BD8E0E32-3186-4036-B681-AAA5E0603159}" destId="{8038EDBF-765C-4DB3-ABAC-3B8F076E2C48}" srcOrd="0" destOrd="0" presId="urn:microsoft.com/office/officeart/2008/layout/PictureStrips"/>
    <dgm:cxn modelId="{7B0AAB9E-47C0-46E0-8EE2-14D344E9BA87}" type="presParOf" srcId="{8038EDBF-765C-4DB3-ABAC-3B8F076E2C48}" destId="{3FBE832D-8E38-46D5-9279-B1B8D07A9A32}" srcOrd="0" destOrd="0" presId="urn:microsoft.com/office/officeart/2008/layout/PictureStrips"/>
    <dgm:cxn modelId="{B5CA47B6-379E-4737-A101-AC9556AC7FBF}" type="presParOf" srcId="{8038EDBF-765C-4DB3-ABAC-3B8F076E2C48}" destId="{3040C782-1DBD-454C-955A-175B51967087}" srcOrd="1" destOrd="0" presId="urn:microsoft.com/office/officeart/2008/layout/PictureStrips"/>
    <dgm:cxn modelId="{CF38CA96-8481-4E07-844A-F2B56EEF5E94}" type="presParOf" srcId="{BD8E0E32-3186-4036-B681-AAA5E0603159}" destId="{FF246EFE-BA6F-4063-B707-EDE27A1944B2}" srcOrd="1" destOrd="0" presId="urn:microsoft.com/office/officeart/2008/layout/PictureStrips"/>
    <dgm:cxn modelId="{F8772123-C82C-491F-AEDE-E6B7FCDDD4E1}" type="presParOf" srcId="{BD8E0E32-3186-4036-B681-AAA5E0603159}" destId="{8FEF386F-5429-44B6-9008-ED3B651011D8}" srcOrd="2" destOrd="0" presId="urn:microsoft.com/office/officeart/2008/layout/PictureStrips"/>
    <dgm:cxn modelId="{5003F9C2-E8A3-48FC-A06E-ED3FC71ABFAB}" type="presParOf" srcId="{8FEF386F-5429-44B6-9008-ED3B651011D8}" destId="{BE7377E6-CB06-4AD6-AC17-5CB7CDA4C24D}" srcOrd="0" destOrd="0" presId="urn:microsoft.com/office/officeart/2008/layout/PictureStrips"/>
    <dgm:cxn modelId="{470790C4-4E40-4F45-B4F6-88B011C26406}" type="presParOf" srcId="{8FEF386F-5429-44B6-9008-ED3B651011D8}" destId="{02A980D3-B743-47E6-86DA-0561CEDFC915}" srcOrd="1" destOrd="0" presId="urn:microsoft.com/office/officeart/2008/layout/PictureStrips"/>
    <dgm:cxn modelId="{3C9D230B-76DA-464E-9F9F-0B37B48725F9}" type="presParOf" srcId="{BD8E0E32-3186-4036-B681-AAA5E0603159}" destId="{EFDA562D-D48B-427B-82E5-8F1CFC3004B8}" srcOrd="3" destOrd="0" presId="urn:microsoft.com/office/officeart/2008/layout/PictureStrips"/>
    <dgm:cxn modelId="{934CE961-38BC-4DCD-B211-1903DA944F0A}" type="presParOf" srcId="{BD8E0E32-3186-4036-B681-AAA5E0603159}" destId="{D78F4721-D25F-4654-A971-7FDC19238F4F}" srcOrd="4" destOrd="0" presId="urn:microsoft.com/office/officeart/2008/layout/PictureStrips"/>
    <dgm:cxn modelId="{54AF8534-EB02-41E3-9240-CDFA603F63BE}" type="presParOf" srcId="{D78F4721-D25F-4654-A971-7FDC19238F4F}" destId="{D930F9AC-ECF8-4209-905D-260147322849}" srcOrd="0" destOrd="0" presId="urn:microsoft.com/office/officeart/2008/layout/PictureStrips"/>
    <dgm:cxn modelId="{00F31078-A3E3-4161-8305-354150E2DC6A}" type="presParOf" srcId="{D78F4721-D25F-4654-A971-7FDC19238F4F}" destId="{4FDB9984-203E-4FD2-B2C2-A33DE59D43BC}" srcOrd="1" destOrd="0" presId="urn:microsoft.com/office/officeart/2008/layout/PictureStrips"/>
    <dgm:cxn modelId="{058D64E9-E25A-408A-BB89-245595FEE061}" type="presParOf" srcId="{BD8E0E32-3186-4036-B681-AAA5E0603159}" destId="{AF380A87-8E4E-484B-95B3-2E482775D238}" srcOrd="5" destOrd="0" presId="urn:microsoft.com/office/officeart/2008/layout/PictureStrips"/>
    <dgm:cxn modelId="{647E3A21-721E-4227-82D0-60E2A6B2C1B9}" type="presParOf" srcId="{BD8E0E32-3186-4036-B681-AAA5E0603159}" destId="{24075DC0-9EC6-4361-831F-2A77B0F603C2}" srcOrd="6" destOrd="0" presId="urn:microsoft.com/office/officeart/2008/layout/PictureStrips"/>
    <dgm:cxn modelId="{558A7646-7151-4257-93BA-BB88A6D139C6}" type="presParOf" srcId="{24075DC0-9EC6-4361-831F-2A77B0F603C2}" destId="{DD8637D5-CA7F-451D-B979-D436261397B0}" srcOrd="0" destOrd="0" presId="urn:microsoft.com/office/officeart/2008/layout/PictureStrips"/>
    <dgm:cxn modelId="{A784B757-76FC-45D3-983B-4383B5B2BB45}" type="presParOf" srcId="{24075DC0-9EC6-4361-831F-2A77B0F603C2}" destId="{2B6ED92B-D869-4FE8-A4EE-0A27EC5EFDB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CBA71-3A8F-4131-B499-68D8794C029E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67558FD-AAFF-4932-97AB-5D9DDEDA079C}">
      <dgm:prSet phldrT="[Texte]" custT="1"/>
      <dgm:spPr/>
      <dgm:t>
        <a:bodyPr/>
        <a:lstStyle/>
        <a:p>
          <a:r>
            <a:rPr lang="fr-FR" sz="2000" dirty="0">
              <a:latin typeface="DIN-Bold"/>
            </a:rPr>
            <a:t>Primaire</a:t>
          </a:r>
        </a:p>
      </dgm:t>
    </dgm:pt>
    <dgm:pt modelId="{05ED29AA-801C-4473-AC54-F0CEC88AD484}" type="parTrans" cxnId="{BCE0407A-EF19-44DA-BE5F-95C2A21ED9E8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ACC3408A-ABEB-420C-9C2B-4ED6E709A25A}" type="sibTrans" cxnId="{BCE0407A-EF19-44DA-BE5F-95C2A21ED9E8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D12B5ED0-CCD0-4834-ACAE-4F4AAE093EFE}">
      <dgm:prSet phldrT="[Texte]" custT="1"/>
      <dgm:spPr/>
      <dgm:t>
        <a:bodyPr/>
        <a:lstStyle/>
        <a:p>
          <a:r>
            <a:rPr lang="fr-FR" sz="2400" dirty="0">
              <a:latin typeface="DIN-Bold"/>
            </a:rPr>
            <a:t>Collège</a:t>
          </a:r>
        </a:p>
      </dgm:t>
    </dgm:pt>
    <dgm:pt modelId="{2A37FB9A-66EB-4FAE-BBDE-E8E09D826C1C}" type="parTrans" cxnId="{3765F80D-48E0-404B-8F23-E5A5638B5112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323C3838-715A-48C0-ACE4-59711CD5E042}" type="sibTrans" cxnId="{3765F80D-48E0-404B-8F23-E5A5638B5112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FAEC7B2E-1E59-4808-AA20-115D8E3BB172}">
      <dgm:prSet phldrT="[Texte]" custT="1"/>
      <dgm:spPr/>
      <dgm:t>
        <a:bodyPr/>
        <a:lstStyle/>
        <a:p>
          <a:r>
            <a:rPr lang="fr-FR" sz="1400" b="1" dirty="0">
              <a:latin typeface="DIN-Bold"/>
            </a:rPr>
            <a:t>10 % des collégiens sont victimes de harcèlement.</a:t>
          </a:r>
        </a:p>
      </dgm:t>
    </dgm:pt>
    <dgm:pt modelId="{91D43B67-AD4E-4610-A8C3-98148E3529D0}" type="parTrans" cxnId="{C65654F1-AE93-4B9E-81C6-2CE50400EDC4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C63AE211-96EA-4339-859F-72C9D55AC72B}" type="sibTrans" cxnId="{C65654F1-AE93-4B9E-81C6-2CE50400EDC4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357EE19C-11ED-447B-AA89-1C2F11EC95D7}">
      <dgm:prSet phldrT="[Texte]" custT="1"/>
      <dgm:spPr/>
      <dgm:t>
        <a:bodyPr/>
        <a:lstStyle/>
        <a:p>
          <a:r>
            <a:rPr lang="fr-FR" sz="2000" dirty="0">
              <a:latin typeface="DIN-Bold"/>
            </a:rPr>
            <a:t>Lycée</a:t>
          </a:r>
        </a:p>
      </dgm:t>
    </dgm:pt>
    <dgm:pt modelId="{63627714-DE2B-44B3-B69D-173E233FF6E2}" type="parTrans" cxnId="{F0058C76-C1D9-4C6E-9ED7-CB584E546D38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5396E744-4B33-4FBD-9F1E-BF58C6F567CA}" type="sibTrans" cxnId="{F0058C76-C1D9-4C6E-9ED7-CB584E546D38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6684209D-2CB8-4BA5-B893-89AA67F6E2BC}">
      <dgm:prSet phldrT="[Texte]" custT="1"/>
      <dgm:spPr/>
      <dgm:t>
        <a:bodyPr/>
        <a:lstStyle/>
        <a:p>
          <a:r>
            <a:rPr lang="fr-FR" sz="1400" b="1" dirty="0">
              <a:latin typeface="DIN-Bold"/>
            </a:rPr>
            <a:t>Le harcèlement serait à 5,5 % au lycée</a:t>
          </a:r>
        </a:p>
      </dgm:t>
    </dgm:pt>
    <dgm:pt modelId="{89B32C6A-3C64-4637-8F2B-4AB72EA688FF}" type="parTrans" cxnId="{AA4C94D9-9C68-49B8-89A7-082AF9B24E1F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46EA79EB-37B5-4DA3-9A04-22EFCED5D809}" type="sibTrans" cxnId="{AA4C94D9-9C68-49B8-89A7-082AF9B24E1F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AED9C336-8032-4C25-A347-639C5A242E8E}">
      <dgm:prSet custT="1"/>
      <dgm:spPr/>
      <dgm:t>
        <a:bodyPr/>
        <a:lstStyle/>
        <a:p>
          <a:r>
            <a:rPr lang="fr-FR" sz="1400" b="1" dirty="0">
              <a:latin typeface="DIN-Bold"/>
            </a:rPr>
            <a:t>8,2 % en lycée professionnel</a:t>
          </a:r>
        </a:p>
      </dgm:t>
    </dgm:pt>
    <dgm:pt modelId="{47A493C8-D375-46A4-86B0-5D9098905141}" type="parTrans" cxnId="{A7FA74E2-3322-4C3B-9730-D0145668C7C2}">
      <dgm:prSet/>
      <dgm:spPr/>
      <dgm:t>
        <a:bodyPr/>
        <a:lstStyle/>
        <a:p>
          <a:endParaRPr lang="fr-FR"/>
        </a:p>
      </dgm:t>
    </dgm:pt>
    <dgm:pt modelId="{FE221ABF-BD8E-4987-BEA3-C65C158206EF}" type="sibTrans" cxnId="{A7FA74E2-3322-4C3B-9730-D0145668C7C2}">
      <dgm:prSet/>
      <dgm:spPr/>
      <dgm:t>
        <a:bodyPr/>
        <a:lstStyle/>
        <a:p>
          <a:endParaRPr lang="fr-FR"/>
        </a:p>
      </dgm:t>
    </dgm:pt>
    <dgm:pt modelId="{F715298F-525C-4C63-8571-31A6DD406229}">
      <dgm:prSet phldrT="[Texte]" custT="1"/>
      <dgm:spPr/>
      <dgm:t>
        <a:bodyPr/>
        <a:lstStyle/>
        <a:p>
          <a:r>
            <a:rPr lang="fr-FR" altLang="fr-FR" sz="1400" b="1" dirty="0">
              <a:latin typeface="DIN-Bold"/>
            </a:rPr>
            <a:t>11,7 % des enfants sont victimes de harcèlement.</a:t>
          </a:r>
          <a:endParaRPr lang="fr-FR" sz="1400" b="1" dirty="0">
            <a:latin typeface="DIN-Bold"/>
          </a:endParaRPr>
        </a:p>
      </dgm:t>
    </dgm:pt>
    <dgm:pt modelId="{04E277BA-7009-4986-A411-06CB55B9C9D3}" type="sibTrans" cxnId="{7969161F-A8B1-4691-8AC0-A3B9406E8072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D3F4022A-472E-4A0C-AF36-F1FA3139C767}" type="parTrans" cxnId="{7969161F-A8B1-4691-8AC0-A3B9406E8072}">
      <dgm:prSet/>
      <dgm:spPr/>
      <dgm:t>
        <a:bodyPr/>
        <a:lstStyle/>
        <a:p>
          <a:endParaRPr lang="fr-FR">
            <a:latin typeface="DIN-Bold"/>
          </a:endParaRPr>
        </a:p>
      </dgm:t>
    </dgm:pt>
    <dgm:pt modelId="{7D95B8FD-D7F5-4086-AF95-8D0C07BE7F55}" type="pres">
      <dgm:prSet presAssocID="{25ACBA71-3A8F-4131-B499-68D8794C029E}" presName="Name0" presStyleCnt="0">
        <dgm:presLayoutVars>
          <dgm:dir/>
          <dgm:animLvl val="lvl"/>
          <dgm:resizeHandles val="exact"/>
        </dgm:presLayoutVars>
      </dgm:prSet>
      <dgm:spPr/>
    </dgm:pt>
    <dgm:pt modelId="{C6DD8711-D343-4A84-A607-02C847D259E6}" type="pres">
      <dgm:prSet presAssocID="{567558FD-AAFF-4932-97AB-5D9DDEDA079C}" presName="linNode" presStyleCnt="0"/>
      <dgm:spPr/>
    </dgm:pt>
    <dgm:pt modelId="{4D3D5F26-E74B-4984-9EBD-CA581CEC0A9F}" type="pres">
      <dgm:prSet presAssocID="{567558FD-AAFF-4932-97AB-5D9DDEDA079C}" presName="parentText" presStyleLbl="node1" presStyleIdx="0" presStyleCnt="3" custLinFactNeighborX="-19746" custLinFactNeighborY="-65805">
        <dgm:presLayoutVars>
          <dgm:chMax val="1"/>
          <dgm:bulletEnabled val="1"/>
        </dgm:presLayoutVars>
      </dgm:prSet>
      <dgm:spPr/>
    </dgm:pt>
    <dgm:pt modelId="{06BD5934-C0DD-4F63-8601-DC80E8D86782}" type="pres">
      <dgm:prSet presAssocID="{567558FD-AAFF-4932-97AB-5D9DDEDA079C}" presName="descendantText" presStyleLbl="alignAccFollowNode1" presStyleIdx="0" presStyleCnt="3" custScaleX="184708">
        <dgm:presLayoutVars>
          <dgm:bulletEnabled val="1"/>
        </dgm:presLayoutVars>
      </dgm:prSet>
      <dgm:spPr/>
    </dgm:pt>
    <dgm:pt modelId="{F21D38A5-FE51-447E-AA2C-1F7B4B6EB880}" type="pres">
      <dgm:prSet presAssocID="{ACC3408A-ABEB-420C-9C2B-4ED6E709A25A}" presName="sp" presStyleCnt="0"/>
      <dgm:spPr/>
    </dgm:pt>
    <dgm:pt modelId="{ED4E22C1-11C8-4C5C-B087-84FE7283BA3F}" type="pres">
      <dgm:prSet presAssocID="{D12B5ED0-CCD0-4834-ACAE-4F4AAE093EFE}" presName="linNode" presStyleCnt="0"/>
      <dgm:spPr/>
    </dgm:pt>
    <dgm:pt modelId="{9048BE2C-4713-4850-B593-225D7190D10E}" type="pres">
      <dgm:prSet presAssocID="{D12B5ED0-CCD0-4834-ACAE-4F4AAE093EF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5C9859C-3F6D-4AE7-B7CB-D1809050AA9F}" type="pres">
      <dgm:prSet presAssocID="{D12B5ED0-CCD0-4834-ACAE-4F4AAE093EFE}" presName="descendantText" presStyleLbl="alignAccFollowNode1" presStyleIdx="1" presStyleCnt="3" custScaleX="189880" custLinFactNeighborX="0" custLinFactNeighborY="0">
        <dgm:presLayoutVars>
          <dgm:bulletEnabled val="1"/>
        </dgm:presLayoutVars>
      </dgm:prSet>
      <dgm:spPr/>
    </dgm:pt>
    <dgm:pt modelId="{637C2FD5-4D62-4761-AA77-19A3C38AB5DE}" type="pres">
      <dgm:prSet presAssocID="{323C3838-715A-48C0-ACE4-59711CD5E042}" presName="sp" presStyleCnt="0"/>
      <dgm:spPr/>
    </dgm:pt>
    <dgm:pt modelId="{8FBA7250-B729-4F05-8045-62D3E58E0A98}" type="pres">
      <dgm:prSet presAssocID="{357EE19C-11ED-447B-AA89-1C2F11EC95D7}" presName="linNode" presStyleCnt="0"/>
      <dgm:spPr/>
    </dgm:pt>
    <dgm:pt modelId="{3414EA9D-79F3-4F38-A260-7EC4ECFE02C6}" type="pres">
      <dgm:prSet presAssocID="{357EE19C-11ED-447B-AA89-1C2F11EC95D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A7181F2-07D6-4D2A-AC16-17885D114D82}" type="pres">
      <dgm:prSet presAssocID="{357EE19C-11ED-447B-AA89-1C2F11EC95D7}" presName="descendantText" presStyleLbl="alignAccFollowNode1" presStyleIdx="2" presStyleCnt="3" custScaleX="194519" custLinFactNeighborX="-3688" custLinFactNeighborY="0">
        <dgm:presLayoutVars>
          <dgm:bulletEnabled val="1"/>
        </dgm:presLayoutVars>
      </dgm:prSet>
      <dgm:spPr/>
    </dgm:pt>
  </dgm:ptLst>
  <dgm:cxnLst>
    <dgm:cxn modelId="{3765F80D-48E0-404B-8F23-E5A5638B5112}" srcId="{25ACBA71-3A8F-4131-B499-68D8794C029E}" destId="{D12B5ED0-CCD0-4834-ACAE-4F4AAE093EFE}" srcOrd="1" destOrd="0" parTransId="{2A37FB9A-66EB-4FAE-BBDE-E8E09D826C1C}" sibTransId="{323C3838-715A-48C0-ACE4-59711CD5E042}"/>
    <dgm:cxn modelId="{7969161F-A8B1-4691-8AC0-A3B9406E8072}" srcId="{567558FD-AAFF-4932-97AB-5D9DDEDA079C}" destId="{F715298F-525C-4C63-8571-31A6DD406229}" srcOrd="0" destOrd="0" parTransId="{D3F4022A-472E-4A0C-AF36-F1FA3139C767}" sibTransId="{04E277BA-7009-4986-A411-06CB55B9C9D3}"/>
    <dgm:cxn modelId="{ADE0BF29-FED7-4796-83B7-D0CDFA5AEF75}" type="presOf" srcId="{25ACBA71-3A8F-4131-B499-68D8794C029E}" destId="{7D95B8FD-D7F5-4086-AF95-8D0C07BE7F55}" srcOrd="0" destOrd="0" presId="urn:microsoft.com/office/officeart/2005/8/layout/vList5"/>
    <dgm:cxn modelId="{DD80692F-601F-4C2E-A852-59551817D71B}" type="presOf" srcId="{6684209D-2CB8-4BA5-B893-89AA67F6E2BC}" destId="{7A7181F2-07D6-4D2A-AC16-17885D114D82}" srcOrd="0" destOrd="0" presId="urn:microsoft.com/office/officeart/2005/8/layout/vList5"/>
    <dgm:cxn modelId="{E7933B5F-639E-4B76-9C3A-1D733EBDC335}" type="presOf" srcId="{AED9C336-8032-4C25-A347-639C5A242E8E}" destId="{7A7181F2-07D6-4D2A-AC16-17885D114D82}" srcOrd="0" destOrd="1" presId="urn:microsoft.com/office/officeart/2005/8/layout/vList5"/>
    <dgm:cxn modelId="{00DA4E44-142A-4B2A-B9D1-7E4E623745F3}" type="presOf" srcId="{D12B5ED0-CCD0-4834-ACAE-4F4AAE093EFE}" destId="{9048BE2C-4713-4850-B593-225D7190D10E}" srcOrd="0" destOrd="0" presId="urn:microsoft.com/office/officeart/2005/8/layout/vList5"/>
    <dgm:cxn modelId="{F0058C76-C1D9-4C6E-9ED7-CB584E546D38}" srcId="{25ACBA71-3A8F-4131-B499-68D8794C029E}" destId="{357EE19C-11ED-447B-AA89-1C2F11EC95D7}" srcOrd="2" destOrd="0" parTransId="{63627714-DE2B-44B3-B69D-173E233FF6E2}" sibTransId="{5396E744-4B33-4FBD-9F1E-BF58C6F567CA}"/>
    <dgm:cxn modelId="{AB8CB156-FB97-43D6-AB65-BED409BD7223}" type="presOf" srcId="{567558FD-AAFF-4932-97AB-5D9DDEDA079C}" destId="{4D3D5F26-E74B-4984-9EBD-CA581CEC0A9F}" srcOrd="0" destOrd="0" presId="urn:microsoft.com/office/officeart/2005/8/layout/vList5"/>
    <dgm:cxn modelId="{BCE0407A-EF19-44DA-BE5F-95C2A21ED9E8}" srcId="{25ACBA71-3A8F-4131-B499-68D8794C029E}" destId="{567558FD-AAFF-4932-97AB-5D9DDEDA079C}" srcOrd="0" destOrd="0" parTransId="{05ED29AA-801C-4473-AC54-F0CEC88AD484}" sibTransId="{ACC3408A-ABEB-420C-9C2B-4ED6E709A25A}"/>
    <dgm:cxn modelId="{1949CC88-C76E-4558-9E25-E7272DB30D2C}" type="presOf" srcId="{F715298F-525C-4C63-8571-31A6DD406229}" destId="{06BD5934-C0DD-4F63-8601-DC80E8D86782}" srcOrd="0" destOrd="0" presId="urn:microsoft.com/office/officeart/2005/8/layout/vList5"/>
    <dgm:cxn modelId="{BB0A49AA-DB45-4B8F-87FE-B048B42C192B}" type="presOf" srcId="{FAEC7B2E-1E59-4808-AA20-115D8E3BB172}" destId="{15C9859C-3F6D-4AE7-B7CB-D1809050AA9F}" srcOrd="0" destOrd="0" presId="urn:microsoft.com/office/officeart/2005/8/layout/vList5"/>
    <dgm:cxn modelId="{2C6FC4C4-53C2-4074-AA87-EE4C806A98AF}" type="presOf" srcId="{357EE19C-11ED-447B-AA89-1C2F11EC95D7}" destId="{3414EA9D-79F3-4F38-A260-7EC4ECFE02C6}" srcOrd="0" destOrd="0" presId="urn:microsoft.com/office/officeart/2005/8/layout/vList5"/>
    <dgm:cxn modelId="{AA4C94D9-9C68-49B8-89A7-082AF9B24E1F}" srcId="{357EE19C-11ED-447B-AA89-1C2F11EC95D7}" destId="{6684209D-2CB8-4BA5-B893-89AA67F6E2BC}" srcOrd="0" destOrd="0" parTransId="{89B32C6A-3C64-4637-8F2B-4AB72EA688FF}" sibTransId="{46EA79EB-37B5-4DA3-9A04-22EFCED5D809}"/>
    <dgm:cxn modelId="{A7FA74E2-3322-4C3B-9730-D0145668C7C2}" srcId="{357EE19C-11ED-447B-AA89-1C2F11EC95D7}" destId="{AED9C336-8032-4C25-A347-639C5A242E8E}" srcOrd="1" destOrd="0" parTransId="{47A493C8-D375-46A4-86B0-5D9098905141}" sibTransId="{FE221ABF-BD8E-4987-BEA3-C65C158206EF}"/>
    <dgm:cxn modelId="{C65654F1-AE93-4B9E-81C6-2CE50400EDC4}" srcId="{D12B5ED0-CCD0-4834-ACAE-4F4AAE093EFE}" destId="{FAEC7B2E-1E59-4808-AA20-115D8E3BB172}" srcOrd="0" destOrd="0" parTransId="{91D43B67-AD4E-4610-A8C3-98148E3529D0}" sibTransId="{C63AE211-96EA-4339-859F-72C9D55AC72B}"/>
    <dgm:cxn modelId="{73C54030-2502-4735-A025-EB3F707B9060}" type="presParOf" srcId="{7D95B8FD-D7F5-4086-AF95-8D0C07BE7F55}" destId="{C6DD8711-D343-4A84-A607-02C847D259E6}" srcOrd="0" destOrd="0" presId="urn:microsoft.com/office/officeart/2005/8/layout/vList5"/>
    <dgm:cxn modelId="{A190E0EF-B5B1-4767-B1DF-46F159666489}" type="presParOf" srcId="{C6DD8711-D343-4A84-A607-02C847D259E6}" destId="{4D3D5F26-E74B-4984-9EBD-CA581CEC0A9F}" srcOrd="0" destOrd="0" presId="urn:microsoft.com/office/officeart/2005/8/layout/vList5"/>
    <dgm:cxn modelId="{6A041A5B-042D-4A58-821E-031ECD4FDADB}" type="presParOf" srcId="{C6DD8711-D343-4A84-A607-02C847D259E6}" destId="{06BD5934-C0DD-4F63-8601-DC80E8D86782}" srcOrd="1" destOrd="0" presId="urn:microsoft.com/office/officeart/2005/8/layout/vList5"/>
    <dgm:cxn modelId="{195326F7-0686-4E90-BE06-48A0189D17AB}" type="presParOf" srcId="{7D95B8FD-D7F5-4086-AF95-8D0C07BE7F55}" destId="{F21D38A5-FE51-447E-AA2C-1F7B4B6EB880}" srcOrd="1" destOrd="0" presId="urn:microsoft.com/office/officeart/2005/8/layout/vList5"/>
    <dgm:cxn modelId="{2FD81D40-3221-4025-8209-665BF1B35862}" type="presParOf" srcId="{7D95B8FD-D7F5-4086-AF95-8D0C07BE7F55}" destId="{ED4E22C1-11C8-4C5C-B087-84FE7283BA3F}" srcOrd="2" destOrd="0" presId="urn:microsoft.com/office/officeart/2005/8/layout/vList5"/>
    <dgm:cxn modelId="{37A9F026-D002-4851-9820-E987BACC49B7}" type="presParOf" srcId="{ED4E22C1-11C8-4C5C-B087-84FE7283BA3F}" destId="{9048BE2C-4713-4850-B593-225D7190D10E}" srcOrd="0" destOrd="0" presId="urn:microsoft.com/office/officeart/2005/8/layout/vList5"/>
    <dgm:cxn modelId="{34EB79AC-0037-4C41-83CA-97276ED70115}" type="presParOf" srcId="{ED4E22C1-11C8-4C5C-B087-84FE7283BA3F}" destId="{15C9859C-3F6D-4AE7-B7CB-D1809050AA9F}" srcOrd="1" destOrd="0" presId="urn:microsoft.com/office/officeart/2005/8/layout/vList5"/>
    <dgm:cxn modelId="{9098BC57-355D-4345-BCFD-6C22260FCA89}" type="presParOf" srcId="{7D95B8FD-D7F5-4086-AF95-8D0C07BE7F55}" destId="{637C2FD5-4D62-4761-AA77-19A3C38AB5DE}" srcOrd="3" destOrd="0" presId="urn:microsoft.com/office/officeart/2005/8/layout/vList5"/>
    <dgm:cxn modelId="{F20FEF3D-DCFB-46FC-9A1C-AD2C6E7A8964}" type="presParOf" srcId="{7D95B8FD-D7F5-4086-AF95-8D0C07BE7F55}" destId="{8FBA7250-B729-4F05-8045-62D3E58E0A98}" srcOrd="4" destOrd="0" presId="urn:microsoft.com/office/officeart/2005/8/layout/vList5"/>
    <dgm:cxn modelId="{F61FC570-AA4E-490C-98D2-3E58050A0842}" type="presParOf" srcId="{8FBA7250-B729-4F05-8045-62D3E58E0A98}" destId="{3414EA9D-79F3-4F38-A260-7EC4ECFE02C6}" srcOrd="0" destOrd="0" presId="urn:microsoft.com/office/officeart/2005/8/layout/vList5"/>
    <dgm:cxn modelId="{2ECE9A36-F133-48DF-8E6C-6EBB86DE2A9B}" type="presParOf" srcId="{8FBA7250-B729-4F05-8045-62D3E58E0A98}" destId="{7A7181F2-07D6-4D2A-AC16-17885D114D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E832D-8E38-46D5-9279-B1B8D07A9A32}">
      <dsp:nvSpPr>
        <dsp:cNvPr id="0" name=""/>
        <dsp:cNvSpPr/>
      </dsp:nvSpPr>
      <dsp:spPr>
        <a:xfrm>
          <a:off x="253366" y="0"/>
          <a:ext cx="2301367" cy="12402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123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Micro-violences</a:t>
          </a:r>
          <a:r>
            <a:rPr lang="fr-FR" sz="1400" b="1" kern="1200" dirty="0"/>
            <a:t> : 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Moqueries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Exclusion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Jeux dangereux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Intimidations</a:t>
          </a:r>
        </a:p>
      </dsp:txBody>
      <dsp:txXfrm>
        <a:off x="253366" y="0"/>
        <a:ext cx="2301367" cy="1240235"/>
      </dsp:txXfrm>
    </dsp:sp>
    <dsp:sp modelId="{3040C782-1DBD-454C-955A-175B51967087}">
      <dsp:nvSpPr>
        <dsp:cNvPr id="0" name=""/>
        <dsp:cNvSpPr/>
      </dsp:nvSpPr>
      <dsp:spPr>
        <a:xfrm>
          <a:off x="0" y="68590"/>
          <a:ext cx="656893" cy="12619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377E6-CB06-4AD6-AC17-5CB7CDA4C24D}">
      <dsp:nvSpPr>
        <dsp:cNvPr id="0" name=""/>
        <dsp:cNvSpPr/>
      </dsp:nvSpPr>
      <dsp:spPr>
        <a:xfrm>
          <a:off x="2637260" y="0"/>
          <a:ext cx="3407750" cy="18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123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Violences physiques, sexuelles : 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Coups, pincements, tirage de cheveux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Crachats, bousculades, humiliations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Jeux dangereux sous la crainte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Voyeurisme dans les toilettes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Gestes déplacés, baiser forcé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Jets d’objets, vols….</a:t>
          </a:r>
        </a:p>
      </dsp:txBody>
      <dsp:txXfrm>
        <a:off x="2637260" y="0"/>
        <a:ext cx="3407750" cy="1844992"/>
      </dsp:txXfrm>
    </dsp:sp>
    <dsp:sp modelId="{02A980D3-B743-47E6-86DA-0561CEDFC915}">
      <dsp:nvSpPr>
        <dsp:cNvPr id="0" name=""/>
        <dsp:cNvSpPr/>
      </dsp:nvSpPr>
      <dsp:spPr>
        <a:xfrm>
          <a:off x="2475892" y="0"/>
          <a:ext cx="619191" cy="145822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0F9AC-ECF8-4209-905D-260147322849}">
      <dsp:nvSpPr>
        <dsp:cNvPr id="0" name=""/>
        <dsp:cNvSpPr/>
      </dsp:nvSpPr>
      <dsp:spPr>
        <a:xfrm>
          <a:off x="46198" y="2044490"/>
          <a:ext cx="2757268" cy="16314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123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Violences morales, psychologiques : 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Insultes, moqueries, surnoms dévalorisants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Menaces, insultes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Chantages, humiliations</a:t>
          </a:r>
        </a:p>
      </dsp:txBody>
      <dsp:txXfrm>
        <a:off x="46198" y="2044490"/>
        <a:ext cx="2757268" cy="1631461"/>
      </dsp:txXfrm>
    </dsp:sp>
    <dsp:sp modelId="{4FDB9984-203E-4FD2-B2C2-A33DE59D43BC}">
      <dsp:nvSpPr>
        <dsp:cNvPr id="0" name=""/>
        <dsp:cNvSpPr/>
      </dsp:nvSpPr>
      <dsp:spPr>
        <a:xfrm>
          <a:off x="0" y="2068908"/>
          <a:ext cx="503424" cy="75513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637D5-CA7F-451D-B979-D436261397B0}">
      <dsp:nvSpPr>
        <dsp:cNvPr id="0" name=""/>
        <dsp:cNvSpPr/>
      </dsp:nvSpPr>
      <dsp:spPr>
        <a:xfrm>
          <a:off x="3080872" y="2244512"/>
          <a:ext cx="2799844" cy="14241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123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Dégradations d'objets : 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Appartenant à la victime ou sur sa personne</a:t>
          </a:r>
        </a:p>
      </dsp:txBody>
      <dsp:txXfrm>
        <a:off x="3080872" y="2244512"/>
        <a:ext cx="2799844" cy="1424144"/>
      </dsp:txXfrm>
    </dsp:sp>
    <dsp:sp modelId="{2B6ED92B-D869-4FE8-A4EE-0A27EC5EFDBB}">
      <dsp:nvSpPr>
        <dsp:cNvPr id="0" name=""/>
        <dsp:cNvSpPr/>
      </dsp:nvSpPr>
      <dsp:spPr>
        <a:xfrm>
          <a:off x="5175502" y="2884988"/>
          <a:ext cx="758967" cy="89531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D5934-C0DD-4F63-8601-DC80E8D86782}">
      <dsp:nvSpPr>
        <dsp:cNvPr id="0" name=""/>
        <dsp:cNvSpPr/>
      </dsp:nvSpPr>
      <dsp:spPr>
        <a:xfrm rot="5400000">
          <a:off x="2965516" y="-1670274"/>
          <a:ext cx="546208" cy="402537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400" b="1" kern="1200" dirty="0">
              <a:latin typeface="DIN-Bold"/>
            </a:rPr>
            <a:t>11,7 % des enfants sont victimes de harcèlement.</a:t>
          </a:r>
          <a:endParaRPr lang="fr-FR" sz="1400" b="1" kern="1200" dirty="0">
            <a:latin typeface="DIN-Bold"/>
          </a:endParaRPr>
        </a:p>
      </dsp:txBody>
      <dsp:txXfrm rot="-5400000">
        <a:off x="1225931" y="95975"/>
        <a:ext cx="3998714" cy="492880"/>
      </dsp:txXfrm>
    </dsp:sp>
    <dsp:sp modelId="{4D3D5F26-E74B-4984-9EBD-CA581CEC0A9F}">
      <dsp:nvSpPr>
        <dsp:cNvPr id="0" name=""/>
        <dsp:cNvSpPr/>
      </dsp:nvSpPr>
      <dsp:spPr>
        <a:xfrm>
          <a:off x="0" y="0"/>
          <a:ext cx="1225867" cy="682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DIN-Bold"/>
            </a:rPr>
            <a:t>Primaire</a:t>
          </a:r>
        </a:p>
      </dsp:txBody>
      <dsp:txXfrm>
        <a:off x="33330" y="33330"/>
        <a:ext cx="1159207" cy="616100"/>
      </dsp:txXfrm>
    </dsp:sp>
    <dsp:sp modelId="{15C9859C-3F6D-4AE7-B7CB-D1809050AA9F}">
      <dsp:nvSpPr>
        <dsp:cNvPr id="0" name=""/>
        <dsp:cNvSpPr/>
      </dsp:nvSpPr>
      <dsp:spPr>
        <a:xfrm rot="5400000">
          <a:off x="2952402" y="-966109"/>
          <a:ext cx="546208" cy="4050843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DIN-Bold"/>
            </a:rPr>
            <a:t>10 % des collégiens sont victimes de harcèlement.</a:t>
          </a:r>
        </a:p>
      </dsp:txBody>
      <dsp:txXfrm rot="-5400000">
        <a:off x="1200085" y="812872"/>
        <a:ext cx="4024179" cy="492880"/>
      </dsp:txXfrm>
    </dsp:sp>
    <dsp:sp modelId="{9048BE2C-4713-4850-B593-225D7190D10E}">
      <dsp:nvSpPr>
        <dsp:cNvPr id="0" name=""/>
        <dsp:cNvSpPr/>
      </dsp:nvSpPr>
      <dsp:spPr>
        <a:xfrm>
          <a:off x="63" y="717932"/>
          <a:ext cx="1200020" cy="68276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DIN-Bold"/>
            </a:rPr>
            <a:t>Collège</a:t>
          </a:r>
        </a:p>
      </dsp:txBody>
      <dsp:txXfrm>
        <a:off x="33393" y="751262"/>
        <a:ext cx="1133360" cy="616100"/>
      </dsp:txXfrm>
    </dsp:sp>
    <dsp:sp modelId="{7A7181F2-07D6-4D2A-AC16-17885D114D82}">
      <dsp:nvSpPr>
        <dsp:cNvPr id="0" name=""/>
        <dsp:cNvSpPr/>
      </dsp:nvSpPr>
      <dsp:spPr>
        <a:xfrm rot="5400000">
          <a:off x="2897985" y="-260388"/>
          <a:ext cx="546208" cy="4073198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DIN-Bold"/>
            </a:rPr>
            <a:t>Le harcèlement serait à 5,5 % au lycée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DIN-Bold"/>
            </a:rPr>
            <a:t>8,2 % en lycée professionnel</a:t>
          </a:r>
        </a:p>
      </dsp:txBody>
      <dsp:txXfrm rot="-5400000">
        <a:off x="1134490" y="1529771"/>
        <a:ext cx="4046534" cy="492880"/>
      </dsp:txXfrm>
    </dsp:sp>
    <dsp:sp modelId="{3414EA9D-79F3-4F38-A260-7EC4ECFE02C6}">
      <dsp:nvSpPr>
        <dsp:cNvPr id="0" name=""/>
        <dsp:cNvSpPr/>
      </dsp:nvSpPr>
      <dsp:spPr>
        <a:xfrm>
          <a:off x="63" y="1434830"/>
          <a:ext cx="1177866" cy="68276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DIN-Bold"/>
            </a:rPr>
            <a:t>Lycée</a:t>
          </a:r>
        </a:p>
      </dsp:txBody>
      <dsp:txXfrm>
        <a:off x="33393" y="1468160"/>
        <a:ext cx="1111206" cy="616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6F1FA-971C-43DB-AC0E-A56139C3D89D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7E4FC-459C-415C-BD58-C8DA03AE2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01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 à 12 % d’élèves touchés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 à 30 % des élèves auteurs et/ou victimes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Enquête internationale HBSC : tendance à la baisse du phénomène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5FDA5-B8E9-C14A-95B3-69C44AF7361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263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8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7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4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33" indent="0" algn="ctr">
              <a:buNone/>
              <a:defRPr sz="1501"/>
            </a:lvl2pPr>
            <a:lvl3pPr marL="685867" indent="0" algn="ctr">
              <a:buNone/>
              <a:defRPr sz="1350"/>
            </a:lvl3pPr>
            <a:lvl4pPr marL="1028800" indent="0" algn="ctr">
              <a:buNone/>
              <a:defRPr sz="1200"/>
            </a:lvl4pPr>
            <a:lvl5pPr marL="1371734" indent="0" algn="ctr">
              <a:buNone/>
              <a:defRPr sz="1200"/>
            </a:lvl5pPr>
            <a:lvl6pPr marL="1714667" indent="0" algn="ctr">
              <a:buNone/>
              <a:defRPr sz="1200"/>
            </a:lvl6pPr>
            <a:lvl7pPr marL="2057600" indent="0" algn="ctr">
              <a:buNone/>
              <a:defRPr sz="1200"/>
            </a:lvl7pPr>
            <a:lvl8pPr marL="2400534" indent="0" algn="ctr">
              <a:buNone/>
              <a:defRPr sz="1200"/>
            </a:lvl8pPr>
            <a:lvl9pPr marL="2743467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19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65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3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6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42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99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3" indent="0">
              <a:buNone/>
              <a:defRPr sz="1501" b="1"/>
            </a:lvl2pPr>
            <a:lvl3pPr marL="685867" indent="0">
              <a:buNone/>
              <a:defRPr sz="1350" b="1"/>
            </a:lvl3pPr>
            <a:lvl4pPr marL="1028800" indent="0">
              <a:buNone/>
              <a:defRPr sz="1200" b="1"/>
            </a:lvl4pPr>
            <a:lvl5pPr marL="1371734" indent="0">
              <a:buNone/>
              <a:defRPr sz="1200" b="1"/>
            </a:lvl5pPr>
            <a:lvl6pPr marL="1714667" indent="0">
              <a:buNone/>
              <a:defRPr sz="1200" b="1"/>
            </a:lvl6pPr>
            <a:lvl7pPr marL="2057600" indent="0">
              <a:buNone/>
              <a:defRPr sz="1200" b="1"/>
            </a:lvl7pPr>
            <a:lvl8pPr marL="2400534" indent="0">
              <a:buNone/>
              <a:defRPr sz="1200" b="1"/>
            </a:lvl8pPr>
            <a:lvl9pPr marL="2743467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3" indent="0">
              <a:buNone/>
              <a:defRPr sz="1501" b="1"/>
            </a:lvl2pPr>
            <a:lvl3pPr marL="685867" indent="0">
              <a:buNone/>
              <a:defRPr sz="1350" b="1"/>
            </a:lvl3pPr>
            <a:lvl4pPr marL="1028800" indent="0">
              <a:buNone/>
              <a:defRPr sz="1200" b="1"/>
            </a:lvl4pPr>
            <a:lvl5pPr marL="1371734" indent="0">
              <a:buNone/>
              <a:defRPr sz="1200" b="1"/>
            </a:lvl5pPr>
            <a:lvl6pPr marL="1714667" indent="0">
              <a:buNone/>
              <a:defRPr sz="1200" b="1"/>
            </a:lvl6pPr>
            <a:lvl7pPr marL="2057600" indent="0">
              <a:buNone/>
              <a:defRPr sz="1200" b="1"/>
            </a:lvl7pPr>
            <a:lvl8pPr marL="2400534" indent="0">
              <a:buNone/>
              <a:defRPr sz="1200" b="1"/>
            </a:lvl8pPr>
            <a:lvl9pPr marL="2743467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04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82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350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70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56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33" indent="0">
              <a:buNone/>
              <a:defRPr sz="2100"/>
            </a:lvl2pPr>
            <a:lvl3pPr marL="685867" indent="0">
              <a:buNone/>
              <a:defRPr sz="1800"/>
            </a:lvl3pPr>
            <a:lvl4pPr marL="1028800" indent="0">
              <a:buNone/>
              <a:defRPr sz="1501"/>
            </a:lvl4pPr>
            <a:lvl5pPr marL="1371734" indent="0">
              <a:buNone/>
              <a:defRPr sz="1501"/>
            </a:lvl5pPr>
            <a:lvl6pPr marL="1714667" indent="0">
              <a:buNone/>
              <a:defRPr sz="1501"/>
            </a:lvl6pPr>
            <a:lvl7pPr marL="2057600" indent="0">
              <a:buNone/>
              <a:defRPr sz="1501"/>
            </a:lvl7pPr>
            <a:lvl8pPr marL="2400534" indent="0">
              <a:buNone/>
              <a:defRPr sz="1501"/>
            </a:lvl8pPr>
            <a:lvl9pPr marL="2743467" indent="0">
              <a:buNone/>
              <a:defRPr sz="1501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8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1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29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171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sommaire">
  <p:cSld name="page sommai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073152" y="1469380"/>
            <a:ext cx="10509249" cy="43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33" lvl="0" indent="-30483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B88F"/>
              </a:buClr>
              <a:buSzPts val="2800"/>
              <a:buChar char="•"/>
              <a:defRPr>
                <a:solidFill>
                  <a:srgbClr val="005E8B"/>
                </a:solidFill>
              </a:defRPr>
            </a:lvl1pPr>
            <a:lvl2pPr marL="685867" lvl="1" indent="-2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800" lvl="2" indent="-2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734" lvl="3" indent="-2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667" lvl="4" indent="-2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600" lvl="5" indent="-2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534" lvl="6" indent="-2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467" lvl="7" indent="-2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401" lvl="8" indent="-2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8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 de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36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3" y="384175"/>
            <a:ext cx="10428817" cy="5540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157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3" y="1004890"/>
            <a:ext cx="10428817" cy="561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1" b="1">
                <a:solidFill>
                  <a:srgbClr val="7DA9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3" y="1641478"/>
            <a:ext cx="10428817" cy="4498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</p:spTree>
    <p:extLst>
      <p:ext uri="{BB962C8B-B14F-4D97-AF65-F5344CB8AC3E}">
        <p14:creationId xmlns:p14="http://schemas.microsoft.com/office/powerpoint/2010/main" val="6634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4" y="1471083"/>
            <a:ext cx="10509249" cy="4598988"/>
          </a:xfrm>
        </p:spPr>
        <p:txBody>
          <a:bodyPr/>
          <a:lstStyle>
            <a:lvl1pPr marL="108358" marR="0" indent="-108358" algn="l" defTabSz="2786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96667"/>
                </a:solidFill>
              </a:defRPr>
            </a:lvl1pPr>
            <a:lvl2pPr marL="382154" marR="0" indent="-103521" algn="l" defTabSz="2786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35000"/>
              <a:buFont typeface="Arial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382154" marR="0" indent="0" algn="l" defTabSz="2786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382154" marR="0" indent="108358" algn="l" defTabSz="2786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Tx/>
              <a:buFont typeface="Arial"/>
              <a:buChar char="–"/>
              <a:tabLst/>
              <a:defRPr/>
            </a:lvl4pPr>
            <a:lvl5pPr marL="491478" marR="0" indent="0" algn="l" defTabSz="2786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382154" marR="0" lvl="3" indent="108358" algn="l" defTabSz="2786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Tx/>
              <a:buFont typeface="Arial"/>
              <a:buChar char="–"/>
              <a:tabLst/>
              <a:defRPr/>
            </a:pPr>
            <a:r>
              <a:rPr kumimoji="0" lang="fr-FR" sz="6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2373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33" indent="0" algn="ctr">
              <a:buNone/>
              <a:defRPr sz="1501"/>
            </a:lvl2pPr>
            <a:lvl3pPr marL="685867" indent="0" algn="ctr">
              <a:buNone/>
              <a:defRPr sz="1350"/>
            </a:lvl3pPr>
            <a:lvl4pPr marL="1028800" indent="0" algn="ctr">
              <a:buNone/>
              <a:defRPr sz="1200"/>
            </a:lvl4pPr>
            <a:lvl5pPr marL="1371734" indent="0" algn="ctr">
              <a:buNone/>
              <a:defRPr sz="1200"/>
            </a:lvl5pPr>
            <a:lvl6pPr marL="1714667" indent="0" algn="ctr">
              <a:buNone/>
              <a:defRPr sz="1200"/>
            </a:lvl6pPr>
            <a:lvl7pPr marL="2057600" indent="0" algn="ctr">
              <a:buNone/>
              <a:defRPr sz="1200"/>
            </a:lvl7pPr>
            <a:lvl8pPr marL="2400534" indent="0" algn="ctr">
              <a:buNone/>
              <a:defRPr sz="1200"/>
            </a:lvl8pPr>
            <a:lvl9pPr marL="2743467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49252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720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3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6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76464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4158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88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3" indent="0">
              <a:buNone/>
              <a:defRPr sz="1501" b="1"/>
            </a:lvl2pPr>
            <a:lvl3pPr marL="685867" indent="0">
              <a:buNone/>
              <a:defRPr sz="1350" b="1"/>
            </a:lvl3pPr>
            <a:lvl4pPr marL="1028800" indent="0">
              <a:buNone/>
              <a:defRPr sz="1200" b="1"/>
            </a:lvl4pPr>
            <a:lvl5pPr marL="1371734" indent="0">
              <a:buNone/>
              <a:defRPr sz="1200" b="1"/>
            </a:lvl5pPr>
            <a:lvl6pPr marL="1714667" indent="0">
              <a:buNone/>
              <a:defRPr sz="1200" b="1"/>
            </a:lvl6pPr>
            <a:lvl7pPr marL="2057600" indent="0">
              <a:buNone/>
              <a:defRPr sz="1200" b="1"/>
            </a:lvl7pPr>
            <a:lvl8pPr marL="2400534" indent="0">
              <a:buNone/>
              <a:defRPr sz="1200" b="1"/>
            </a:lvl8pPr>
            <a:lvl9pPr marL="2743467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3" indent="0">
              <a:buNone/>
              <a:defRPr sz="1501" b="1"/>
            </a:lvl2pPr>
            <a:lvl3pPr marL="685867" indent="0">
              <a:buNone/>
              <a:defRPr sz="1350" b="1"/>
            </a:lvl3pPr>
            <a:lvl4pPr marL="1028800" indent="0">
              <a:buNone/>
              <a:defRPr sz="1200" b="1"/>
            </a:lvl4pPr>
            <a:lvl5pPr marL="1371734" indent="0">
              <a:buNone/>
              <a:defRPr sz="1200" b="1"/>
            </a:lvl5pPr>
            <a:lvl6pPr marL="1714667" indent="0">
              <a:buNone/>
              <a:defRPr sz="1200" b="1"/>
            </a:lvl6pPr>
            <a:lvl7pPr marL="2057600" indent="0">
              <a:buNone/>
              <a:defRPr sz="1200" b="1"/>
            </a:lvl7pPr>
            <a:lvl8pPr marL="2400534" indent="0">
              <a:buNone/>
              <a:defRPr sz="1200" b="1"/>
            </a:lvl8pPr>
            <a:lvl9pPr marL="2743467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21774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18482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50426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21710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33" indent="0">
              <a:buNone/>
              <a:defRPr sz="2100"/>
            </a:lvl2pPr>
            <a:lvl3pPr marL="685867" indent="0">
              <a:buNone/>
              <a:defRPr sz="1800"/>
            </a:lvl3pPr>
            <a:lvl4pPr marL="1028800" indent="0">
              <a:buNone/>
              <a:defRPr sz="1501"/>
            </a:lvl4pPr>
            <a:lvl5pPr marL="1371734" indent="0">
              <a:buNone/>
              <a:defRPr sz="1501"/>
            </a:lvl5pPr>
            <a:lvl6pPr marL="1714667" indent="0">
              <a:buNone/>
              <a:defRPr sz="1501"/>
            </a:lvl6pPr>
            <a:lvl7pPr marL="2057600" indent="0">
              <a:buNone/>
              <a:defRPr sz="1501"/>
            </a:lvl7pPr>
            <a:lvl8pPr marL="2400534" indent="0">
              <a:buNone/>
              <a:defRPr sz="1501"/>
            </a:lvl8pPr>
            <a:lvl9pPr marL="2743467" indent="0">
              <a:buNone/>
              <a:defRPr sz="1501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20441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019850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29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61484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33363" marR="0" indent="-133363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96667"/>
                </a:solidFill>
              </a:defRPr>
            </a:lvl1pPr>
            <a:lvl2pPr marL="470343" marR="0" indent="-127410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35000"/>
              <a:buFont typeface="Arial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470343" marR="0" indent="0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470343" marR="0" indent="133363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Tx/>
              <a:buFont typeface="Arial"/>
              <a:buChar char="–"/>
              <a:tabLst/>
              <a:defRPr/>
            </a:lvl4pPr>
            <a:lvl5pPr marL="604896" marR="0" indent="0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470343" marR="0" lvl="3" indent="133363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Tx/>
              <a:buFont typeface="Arial"/>
              <a:buChar char="–"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6683244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1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83049D6-84D4-4864-9494-37FE3D819318}" type="datetime1">
              <a:rPr lang="fr-FR" smtClean="0"/>
              <a:pPr/>
              <a:t>05/11/2023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1" y="5226529"/>
            <a:ext cx="4320000" cy="1200000"/>
          </a:xfrm>
        </p:spPr>
        <p:txBody>
          <a:bodyPr anchor="b" anchorCtr="0"/>
          <a:lstStyle>
            <a:lvl1pPr>
              <a:defRPr sz="1061"/>
            </a:lvl1pPr>
          </a:lstStyle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1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1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711C13-FD79-AF45-B10D-474473890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985" y="138038"/>
            <a:ext cx="5039631" cy="28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6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1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B7F96471-B9F1-429C-8875-F5DD47CF4704}" type="datetime1">
              <a:rPr lang="fr-FR" cap="all" smtClean="0"/>
              <a:pPr algn="r"/>
              <a:t>05/11/2023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1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1" cap="all" baseline="0"/>
            </a:lvl1pPr>
            <a:lvl2pPr marL="0" indent="0">
              <a:spcBef>
                <a:spcPts val="462"/>
              </a:spcBef>
              <a:spcAft>
                <a:spcPts val="0"/>
              </a:spcAft>
              <a:buNone/>
              <a:defRPr sz="1708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1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0176909-151E-4F4D-BD6B-079026BDF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35" y="180000"/>
            <a:ext cx="2432632" cy="13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8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1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189ED66C-2847-4812-9B4D-69909B5F9401}" type="datetime1">
              <a:rPr lang="fr-FR" cap="all" smtClean="0"/>
              <a:pPr algn="r"/>
              <a:t>05/11/2023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8" y="2522625"/>
            <a:ext cx="3360000" cy="3374400"/>
          </a:xfrm>
        </p:spPr>
        <p:txBody>
          <a:bodyPr/>
          <a:lstStyle>
            <a:lvl1pPr marL="132932" indent="-132932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98" indent="-132932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1" y="2524801"/>
            <a:ext cx="3360000" cy="3374400"/>
          </a:xfrm>
        </p:spPr>
        <p:txBody>
          <a:bodyPr/>
          <a:lstStyle>
            <a:lvl1pPr marL="132932" indent="-132932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98" indent="-132932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1"/>
            <a:ext cx="3360000" cy="3374400"/>
          </a:xfrm>
        </p:spPr>
        <p:txBody>
          <a:bodyPr/>
          <a:lstStyle>
            <a:lvl1pPr marL="132932" indent="-132932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98" indent="-132932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9228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1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65564" indent="-365564">
              <a:buFont typeface="+mj-lt"/>
              <a:buAutoNum type="arabicPeriod"/>
              <a:defRPr sz="30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88EDA232-2838-422F-9051-C896F41DDF55}" type="datetime1">
              <a:rPr lang="fr-FR" cap="all" smtClean="0"/>
              <a:pPr algn="r"/>
              <a:t>05/11/2023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300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24A66867-6D38-4C23-9E5C-718ED3DB9446}" type="datetime1">
              <a:rPr lang="fr-FR" cap="all" smtClean="0"/>
              <a:pPr algn="r"/>
              <a:t>05/11/2023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1"/>
            <a:ext cx="7296000" cy="480000"/>
          </a:xfrm>
        </p:spPr>
        <p:txBody>
          <a:bodyPr/>
          <a:lstStyle>
            <a:lvl1pPr marL="99699" indent="-99699" algn="r">
              <a:spcAft>
                <a:spcPts val="0"/>
              </a:spcAft>
              <a:buFont typeface="+mj-lt"/>
              <a:buAutoNum type="arabicPeriod"/>
              <a:defRPr sz="692" b="1"/>
            </a:lvl1pPr>
            <a:lvl2pPr marL="99699" indent="-9969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692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1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1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259521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D6D6-F1D0-4344-85B5-1BB3A8E8780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programme pHARe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F14-1805-4FEB-BCB6-3317F65FE9F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51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1AF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562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33364" marR="0" indent="-133364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96667"/>
                </a:solidFill>
              </a:defRPr>
            </a:lvl1pPr>
            <a:lvl2pPr marL="470343" marR="0" indent="-127410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35000"/>
              <a:buFont typeface="Arial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470343" marR="0" indent="0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470343" marR="0" indent="133364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Tx/>
              <a:buFont typeface="Arial"/>
              <a:buChar char="–"/>
              <a:tabLst/>
              <a:defRPr/>
            </a:lvl4pPr>
            <a:lvl5pPr marL="604896" marR="0" indent="0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470343" marR="0" lvl="3" indent="133364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Tx/>
              <a:buFont typeface="Arial"/>
              <a:buChar char="–"/>
              <a:tabLst/>
              <a:defRPr/>
            </a:pPr>
            <a:r>
              <a:rPr kumimoji="0" lang="fr-FR" sz="82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8099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6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33" indent="0">
              <a:buNone/>
              <a:defRPr sz="900"/>
            </a:lvl2pPr>
            <a:lvl3pPr marL="685867" indent="0">
              <a:buNone/>
              <a:defRPr sz="750"/>
            </a:lvl3pPr>
            <a:lvl4pPr marL="1028800" indent="0">
              <a:buNone/>
              <a:defRPr sz="675"/>
            </a:lvl4pPr>
            <a:lvl5pPr marL="1371734" indent="0">
              <a:buNone/>
              <a:defRPr sz="675"/>
            </a:lvl5pPr>
            <a:lvl6pPr marL="1714667" indent="0">
              <a:buNone/>
              <a:defRPr sz="675"/>
            </a:lvl6pPr>
            <a:lvl7pPr marL="2057600" indent="0">
              <a:buNone/>
              <a:defRPr sz="675"/>
            </a:lvl7pPr>
            <a:lvl8pPr marL="2400534" indent="0">
              <a:buNone/>
              <a:defRPr sz="675"/>
            </a:lvl8pPr>
            <a:lvl9pPr marL="2743467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8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399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054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1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83049D6-84D4-4864-9494-37FE3D819318}" type="datetime1">
              <a:rPr lang="fr-FR" smtClean="0"/>
              <a:pPr/>
              <a:t>05/11/2023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1" y="5226529"/>
            <a:ext cx="4320000" cy="1200000"/>
          </a:xfrm>
        </p:spPr>
        <p:txBody>
          <a:bodyPr anchor="b" anchorCtr="0"/>
          <a:lstStyle>
            <a:lvl1pPr>
              <a:defRPr sz="1061"/>
            </a:lvl1pPr>
          </a:lstStyle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1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1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711C13-FD79-AF45-B10D-474473890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985" y="138038"/>
            <a:ext cx="5039631" cy="28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95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1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B7F96471-B9F1-429C-8875-F5DD47CF4704}" type="datetime1">
              <a:rPr lang="fr-FR" cap="all" smtClean="0"/>
              <a:pPr algn="r"/>
              <a:t>05/11/2023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1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1" cap="all" baseline="0"/>
            </a:lvl1pPr>
            <a:lvl2pPr marL="0" indent="0">
              <a:spcBef>
                <a:spcPts val="462"/>
              </a:spcBef>
              <a:spcAft>
                <a:spcPts val="0"/>
              </a:spcAft>
              <a:buNone/>
              <a:defRPr sz="1708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1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0176909-151E-4F4D-BD6B-079026BDF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35" y="180000"/>
            <a:ext cx="2432632" cy="13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5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7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189ED66C-2847-4812-9B4D-69909B5F9401}" type="datetime1">
              <a:rPr lang="fr-FR" cap="all" smtClean="0"/>
              <a:pPr algn="r"/>
              <a:t>05/11/2023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8" y="2522625"/>
            <a:ext cx="3360000" cy="3374400"/>
          </a:xfrm>
        </p:spPr>
        <p:txBody>
          <a:bodyPr/>
          <a:lstStyle>
            <a:lvl1pPr marL="132932" indent="-132932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98" indent="-132932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1" y="2524801"/>
            <a:ext cx="3360000" cy="3374400"/>
          </a:xfrm>
        </p:spPr>
        <p:txBody>
          <a:bodyPr/>
          <a:lstStyle>
            <a:lvl1pPr marL="132932" indent="-132932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98" indent="-132932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1"/>
            <a:ext cx="3360000" cy="3374400"/>
          </a:xfrm>
        </p:spPr>
        <p:txBody>
          <a:bodyPr/>
          <a:lstStyle>
            <a:lvl1pPr marL="132932" indent="-132932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98" indent="-132932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26717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1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65564" indent="-365564">
              <a:buFont typeface="+mj-lt"/>
              <a:buAutoNum type="arabicPeriod"/>
              <a:defRPr sz="30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88EDA232-2838-422F-9051-C896F41DDF55}" type="datetime1">
              <a:rPr lang="fr-FR" cap="all" smtClean="0"/>
              <a:pPr algn="r"/>
              <a:t>05/11/2023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254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24A66867-6D38-4C23-9E5C-718ED3DB9446}" type="datetime1">
              <a:rPr lang="fr-FR" cap="all" smtClean="0"/>
              <a:pPr algn="r"/>
              <a:t>05/11/2023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1"/>
            <a:ext cx="7296000" cy="480000"/>
          </a:xfrm>
        </p:spPr>
        <p:txBody>
          <a:bodyPr/>
          <a:lstStyle>
            <a:lvl1pPr marL="99699" indent="-99699" algn="r">
              <a:spcAft>
                <a:spcPts val="0"/>
              </a:spcAft>
              <a:buFont typeface="+mj-lt"/>
              <a:buAutoNum type="arabicPeriod"/>
              <a:defRPr sz="692" b="1"/>
            </a:lvl1pPr>
            <a:lvl2pPr marL="99699" indent="-9969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692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1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1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5040421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D6D6-F1D0-4344-85B5-1BB3A8E8780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programme pHARe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F14-1805-4FEB-BCB6-3317F65FE9F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25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1AF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984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33364" marR="0" indent="-133364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96667"/>
                </a:solidFill>
              </a:defRPr>
            </a:lvl1pPr>
            <a:lvl2pPr marL="470343" marR="0" indent="-127410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35000"/>
              <a:buFont typeface="Arial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470343" marR="0" indent="0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470343" marR="0" indent="133364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Tx/>
              <a:buFont typeface="Arial"/>
              <a:buChar char="–"/>
              <a:tabLst/>
              <a:defRPr/>
            </a:lvl4pPr>
            <a:lvl5pPr marL="604896" marR="0" indent="0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470343" marR="0" lvl="3" indent="133364" algn="l" defTabSz="3429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Tx/>
              <a:buFont typeface="Arial"/>
              <a:buChar char="–"/>
              <a:tabLst/>
              <a:defRPr/>
            </a:pPr>
            <a:r>
              <a:rPr kumimoji="0" lang="fr-FR" sz="82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419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6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33" indent="0">
              <a:buNone/>
              <a:defRPr sz="900"/>
            </a:lvl2pPr>
            <a:lvl3pPr marL="685867" indent="0">
              <a:buNone/>
              <a:defRPr sz="750"/>
            </a:lvl3pPr>
            <a:lvl4pPr marL="1028800" indent="0">
              <a:buNone/>
              <a:defRPr sz="675"/>
            </a:lvl4pPr>
            <a:lvl5pPr marL="1371734" indent="0">
              <a:buNone/>
              <a:defRPr sz="675"/>
            </a:lvl5pPr>
            <a:lvl6pPr marL="1714667" indent="0">
              <a:buNone/>
              <a:defRPr sz="675"/>
            </a:lvl6pPr>
            <a:lvl7pPr marL="2057600" indent="0">
              <a:buNone/>
              <a:defRPr sz="675"/>
            </a:lvl7pPr>
            <a:lvl8pPr marL="2400534" indent="0">
              <a:buNone/>
              <a:defRPr sz="675"/>
            </a:lvl8pPr>
            <a:lvl9pPr marL="2743467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8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032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32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0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0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6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3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4485F-2466-46DC-8647-4DCDBB3BA4AD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B75E-839B-417D-9A9B-578F5BB086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05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l" defTabSz="68586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6" indent="-171466" algn="l" defTabSz="68586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00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33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266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00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33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67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00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33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3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1DC32-9409-42A5-AF55-4C8958A31AB4}" type="datetimeFigureOut">
              <a:rPr lang="fr-FR" smtClean="0"/>
              <a:pPr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0C2C-487C-48B9-89AF-36D5BC01E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0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 spd="slow">
    <p:wipe/>
  </p:transition>
  <p:txStyles>
    <p:titleStyle>
      <a:lvl1pPr algn="l" defTabSz="68586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6" indent="-171466" algn="l" defTabSz="68586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00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33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266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00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33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67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00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33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3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1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69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6FD8C00E-2F68-40B8-9A3B-6A52762E3F95}" type="datetime1">
              <a:rPr lang="fr-FR" cap="all" smtClean="0"/>
              <a:pPr algn="r"/>
              <a:t>05/11/2023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1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9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1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9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1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EEA27FB-B3C4-C44A-96A6-0D96EF7B0FA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54461" y="108001"/>
            <a:ext cx="867151" cy="4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7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hf hdr="0"/>
  <p:txStyles>
    <p:titleStyle>
      <a:lvl1pPr algn="l" defTabSz="844123" rtl="0" eaLnBrk="1" latinLnBrk="0" hangingPunct="1">
        <a:lnSpc>
          <a:spcPct val="90000"/>
        </a:lnSpc>
        <a:spcBef>
          <a:spcPct val="0"/>
        </a:spcBef>
        <a:buNone/>
        <a:defRPr sz="2354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844123" rtl="0" eaLnBrk="1" latinLnBrk="0" hangingPunct="1">
        <a:lnSpc>
          <a:spcPct val="100000"/>
        </a:lnSpc>
        <a:spcBef>
          <a:spcPts val="0"/>
        </a:spcBef>
        <a:spcAft>
          <a:spcPts val="462"/>
        </a:spcAft>
        <a:buFont typeface="Arial" pitchFamily="34" charset="0"/>
        <a:buNone/>
        <a:defRPr sz="969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2632" indent="-66467" algn="l" defTabSz="844123" rtl="0" eaLnBrk="1" latinLnBrk="0" hangingPunct="1">
        <a:lnSpc>
          <a:spcPct val="100000"/>
        </a:lnSpc>
        <a:spcBef>
          <a:spcPts val="554"/>
        </a:spcBef>
        <a:spcAft>
          <a:spcPts val="554"/>
        </a:spcAft>
        <a:buFont typeface="Arial" pitchFamily="34" charset="0"/>
        <a:buChar char="•"/>
        <a:defRPr sz="8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98799" indent="-66467" algn="l" defTabSz="844123" rtl="0" eaLnBrk="1" latinLnBrk="0" hangingPunct="1">
        <a:lnSpc>
          <a:spcPct val="100000"/>
        </a:lnSpc>
        <a:spcBef>
          <a:spcPts val="93"/>
        </a:spcBef>
        <a:spcAft>
          <a:spcPts val="93"/>
        </a:spcAft>
        <a:buSzPct val="100000"/>
        <a:buFont typeface="Arial" pitchFamily="34" charset="0"/>
        <a:buChar char="•"/>
        <a:defRPr sz="78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64964" indent="-66467" algn="l" defTabSz="844123" rtl="0" eaLnBrk="1" latinLnBrk="0" hangingPunct="1">
        <a:lnSpc>
          <a:spcPct val="100000"/>
        </a:lnSpc>
        <a:spcBef>
          <a:spcPts val="93"/>
        </a:spcBef>
        <a:spcAft>
          <a:spcPts val="93"/>
        </a:spcAft>
        <a:buSzPct val="100000"/>
        <a:buFont typeface="Arial" pitchFamily="34" charset="0"/>
        <a:buChar char="•"/>
        <a:defRPr sz="6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64362" indent="-66467" algn="l" defTabSz="844123" rtl="0" eaLnBrk="1" latinLnBrk="0" hangingPunct="1">
        <a:lnSpc>
          <a:spcPct val="100000"/>
        </a:lnSpc>
        <a:spcBef>
          <a:spcPts val="93"/>
        </a:spcBef>
        <a:spcAft>
          <a:spcPts val="93"/>
        </a:spcAft>
        <a:buSzPct val="100000"/>
        <a:buFont typeface="Arial" pitchFamily="34" charset="0"/>
        <a:buChar char="•"/>
        <a:defRPr sz="6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21337" indent="-211030" algn="l" defTabSz="84412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8" indent="-211030" algn="l" defTabSz="84412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460" indent="-211030" algn="l" defTabSz="84412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521" indent="-211030" algn="l" defTabSz="84412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62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23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84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45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307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68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429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90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1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69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6FD8C00E-2F68-40B8-9A3B-6A52762E3F95}" type="datetime1">
              <a:rPr lang="fr-FR" cap="all" smtClean="0"/>
              <a:pPr algn="r"/>
              <a:t>05/11/2023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1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9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programme pHARe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1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9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1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EEA27FB-B3C4-C44A-96A6-0D96EF7B0FA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54461" y="108001"/>
            <a:ext cx="867151" cy="4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3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hf hdr="0"/>
  <p:txStyles>
    <p:titleStyle>
      <a:lvl1pPr algn="l" defTabSz="844123" rtl="0" eaLnBrk="1" latinLnBrk="0" hangingPunct="1">
        <a:lnSpc>
          <a:spcPct val="90000"/>
        </a:lnSpc>
        <a:spcBef>
          <a:spcPct val="0"/>
        </a:spcBef>
        <a:buNone/>
        <a:defRPr sz="2354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844123" rtl="0" eaLnBrk="1" latinLnBrk="0" hangingPunct="1">
        <a:lnSpc>
          <a:spcPct val="100000"/>
        </a:lnSpc>
        <a:spcBef>
          <a:spcPts val="0"/>
        </a:spcBef>
        <a:spcAft>
          <a:spcPts val="462"/>
        </a:spcAft>
        <a:buFont typeface="Arial" pitchFamily="34" charset="0"/>
        <a:buNone/>
        <a:defRPr sz="969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2632" indent="-66467" algn="l" defTabSz="844123" rtl="0" eaLnBrk="1" latinLnBrk="0" hangingPunct="1">
        <a:lnSpc>
          <a:spcPct val="100000"/>
        </a:lnSpc>
        <a:spcBef>
          <a:spcPts val="554"/>
        </a:spcBef>
        <a:spcAft>
          <a:spcPts val="554"/>
        </a:spcAft>
        <a:buFont typeface="Arial" pitchFamily="34" charset="0"/>
        <a:buChar char="•"/>
        <a:defRPr sz="8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98799" indent="-66467" algn="l" defTabSz="844123" rtl="0" eaLnBrk="1" latinLnBrk="0" hangingPunct="1">
        <a:lnSpc>
          <a:spcPct val="100000"/>
        </a:lnSpc>
        <a:spcBef>
          <a:spcPts val="93"/>
        </a:spcBef>
        <a:spcAft>
          <a:spcPts val="93"/>
        </a:spcAft>
        <a:buSzPct val="100000"/>
        <a:buFont typeface="Arial" pitchFamily="34" charset="0"/>
        <a:buChar char="•"/>
        <a:defRPr sz="78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64964" indent="-66467" algn="l" defTabSz="844123" rtl="0" eaLnBrk="1" latinLnBrk="0" hangingPunct="1">
        <a:lnSpc>
          <a:spcPct val="100000"/>
        </a:lnSpc>
        <a:spcBef>
          <a:spcPts val="93"/>
        </a:spcBef>
        <a:spcAft>
          <a:spcPts val="93"/>
        </a:spcAft>
        <a:buSzPct val="100000"/>
        <a:buFont typeface="Arial" pitchFamily="34" charset="0"/>
        <a:buChar char="•"/>
        <a:defRPr sz="6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64362" indent="-66467" algn="l" defTabSz="844123" rtl="0" eaLnBrk="1" latinLnBrk="0" hangingPunct="1">
        <a:lnSpc>
          <a:spcPct val="100000"/>
        </a:lnSpc>
        <a:spcBef>
          <a:spcPts val="93"/>
        </a:spcBef>
        <a:spcAft>
          <a:spcPts val="93"/>
        </a:spcAft>
        <a:buSzPct val="100000"/>
        <a:buFont typeface="Arial" pitchFamily="34" charset="0"/>
        <a:buChar char="•"/>
        <a:defRPr sz="6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21337" indent="-211030" algn="l" defTabSz="84412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8" indent="-211030" algn="l" defTabSz="84412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460" indent="-211030" algn="l" defTabSz="84412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521" indent="-211030" algn="l" defTabSz="84412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62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23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84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45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307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68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429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90" algn="l" defTabSz="84412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22.tmp"/><Relationship Id="rId7" Type="http://schemas.openxmlformats.org/officeDocument/2006/relationships/hyperlink" Target="https://www.youtube.com/watch?v=j9uFIffSOs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gif"/><Relationship Id="rId5" Type="http://schemas.openxmlformats.org/officeDocument/2006/relationships/image" Target="../media/image7.png"/><Relationship Id="rId10" Type="http://schemas.openxmlformats.org/officeDocument/2006/relationships/image" Target="../media/image26.jpg"/><Relationship Id="rId4" Type="http://schemas.openxmlformats.org/officeDocument/2006/relationships/image" Target="../media/image23.tmp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eAjp6B_DNs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7F8E935-65B3-6294-DAD9-6B9C52067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8821662" y="0"/>
                </a:lnTo>
                <a:lnTo>
                  <a:pt x="8949933" y="3210"/>
                </a:lnTo>
                <a:cubicBezTo>
                  <a:pt x="10698561" y="90934"/>
                  <a:pt x="12101443" y="1522415"/>
                  <a:pt x="12190045" y="3308151"/>
                </a:cubicBezTo>
                <a:lnTo>
                  <a:pt x="12192000" y="3387113"/>
                </a:lnTo>
                <a:lnTo>
                  <a:pt x="12192000" y="3455897"/>
                </a:lnTo>
                <a:lnTo>
                  <a:pt x="12191851" y="3455897"/>
                </a:lnTo>
                <a:lnTo>
                  <a:pt x="12187740" y="3620171"/>
                </a:lnTo>
                <a:cubicBezTo>
                  <a:pt x="12102756" y="5314154"/>
                  <a:pt x="10756689" y="6683663"/>
                  <a:pt x="9049143" y="6848156"/>
                </a:cubicBezTo>
                <a:lnTo>
                  <a:pt x="89141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02722E-8272-6B4D-F1A1-BF086F46A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9364" r="11879" b="5315"/>
          <a:stretch/>
        </p:blipFill>
        <p:spPr>
          <a:xfrm>
            <a:off x="10036565" y="-1"/>
            <a:ext cx="2155416" cy="2466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81B8BE-CA56-EB44-B221-30C1E487EDFC}"/>
              </a:ext>
            </a:extLst>
          </p:cNvPr>
          <p:cNvSpPr txBox="1"/>
          <p:nvPr/>
        </p:nvSpPr>
        <p:spPr>
          <a:xfrm>
            <a:off x="2169042" y="4187965"/>
            <a:ext cx="87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DIN-Regular"/>
              </a:rPr>
              <a:t>« </a:t>
            </a:r>
            <a:r>
              <a:rPr lang="fr-FR" sz="4000" b="1" i="0" u="none" strike="noStrike" baseline="0" dirty="0">
                <a:solidFill>
                  <a:srgbClr val="00B0D4"/>
                </a:solidFill>
                <a:latin typeface="DIN-Bold"/>
              </a:rPr>
              <a:t>Ensemble contre le harcèlement ! </a:t>
            </a:r>
            <a:r>
              <a:rPr lang="fr-FR" sz="4000" b="0" i="0" u="none" strike="noStrike" baseline="0" dirty="0">
                <a:solidFill>
                  <a:srgbClr val="000000"/>
                </a:solidFill>
                <a:latin typeface="DIN-Regular"/>
              </a:rPr>
              <a:t>»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77227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F6F85C67-D084-27AF-CEC3-A73EC1D5BC8E}"/>
              </a:ext>
            </a:extLst>
          </p:cNvPr>
          <p:cNvSpPr txBox="1"/>
          <p:nvPr/>
        </p:nvSpPr>
        <p:spPr>
          <a:xfrm>
            <a:off x="527408" y="635862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« </a:t>
            </a:r>
            <a:r>
              <a:rPr lang="fr-FR" sz="1800" b="1" i="0" u="none" strike="noStrike" baseline="0" dirty="0">
                <a:solidFill>
                  <a:srgbClr val="00B0D4"/>
                </a:solidFill>
                <a:latin typeface="DIN-Bold"/>
              </a:rPr>
              <a:t>Ensemble contre le harcèlement !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»</a:t>
            </a:r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587614-F410-B15E-93CC-12F3B4391E76}"/>
              </a:ext>
            </a:extLst>
          </p:cNvPr>
          <p:cNvSpPr txBox="1">
            <a:spLocks/>
          </p:cNvSpPr>
          <p:nvPr/>
        </p:nvSpPr>
        <p:spPr>
          <a:xfrm>
            <a:off x="416150" y="1540664"/>
            <a:ext cx="5559347" cy="798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rôle chacun peut-il jouer?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8FC3F5-4FAE-4698-362E-90F4D0EFD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3"/>
          <a:stretch/>
        </p:blipFill>
        <p:spPr>
          <a:xfrm>
            <a:off x="8686988" y="1"/>
            <a:ext cx="3088861" cy="34289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BAEA4F-C475-FED2-35CD-1E6EE0093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" y="2875519"/>
            <a:ext cx="2895135" cy="24418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5CEECE-18F4-C608-AB7D-C27870FB6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00" y="2875519"/>
            <a:ext cx="3088860" cy="24418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B6B5CF-60F1-1921-996D-5E1C48A75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5" t="81093" r="17742" b="1252"/>
          <a:stretch/>
        </p:blipFill>
        <p:spPr>
          <a:xfrm>
            <a:off x="8842279" y="3521837"/>
            <a:ext cx="3240419" cy="132142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461C300-48E0-B938-0F61-1917DF35C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23" y="2875519"/>
            <a:ext cx="2662828" cy="24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7C02C0A8-50B6-603E-676B-595FCDC3D830}"/>
              </a:ext>
            </a:extLst>
          </p:cNvPr>
          <p:cNvGrpSpPr/>
          <p:nvPr/>
        </p:nvGrpSpPr>
        <p:grpSpPr>
          <a:xfrm>
            <a:off x="-1" y="0"/>
            <a:ext cx="5082363" cy="6858000"/>
            <a:chOff x="0" y="0"/>
            <a:chExt cx="4669742" cy="630510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30BA0EC-D174-C8EE-96BE-AC6AE3464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69742" cy="397657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0E0ED2F-84B4-6FE8-DC12-7314CD4D7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84498"/>
              <a:ext cx="4644263" cy="3120609"/>
            </a:xfrm>
            <a:prstGeom prst="rect">
              <a:avLst/>
            </a:prstGeom>
          </p:spPr>
        </p:pic>
      </p:grpSp>
      <p:pic>
        <p:nvPicPr>
          <p:cNvPr id="11" name="Image 10" descr="Une image contenant symbole, logo, Graphique, cercle&#10;&#10;Description générée automatiquement">
            <a:extLst>
              <a:ext uri="{FF2B5EF4-FFF2-40B4-BE49-F238E27FC236}">
                <a16:creationId xmlns:a16="http://schemas.microsoft.com/office/drawing/2014/main" id="{8988EF31-9E00-7EC8-0E18-3C8B432B5F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0" t="6000" r="20158"/>
          <a:stretch/>
        </p:blipFill>
        <p:spPr>
          <a:xfrm rot="10800000" flipV="1">
            <a:off x="5460078" y="2532931"/>
            <a:ext cx="635922" cy="66582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B5DE4D2-240A-407F-0636-40E0A11C3483}"/>
              </a:ext>
            </a:extLst>
          </p:cNvPr>
          <p:cNvSpPr txBox="1"/>
          <p:nvPr/>
        </p:nvSpPr>
        <p:spPr>
          <a:xfrm rot="10800000" flipV="1">
            <a:off x="5869172" y="2341546"/>
            <a:ext cx="6322828" cy="767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6"/>
              </a:buBlip>
            </a:pPr>
            <a:r>
              <a:rPr lang="fr-FR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si l’autre, c’était toi ? </a:t>
            </a:r>
            <a:r>
              <a:rPr lang="fr-FR" u="sng" kern="1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https://www.youtube.com/watch?v=j9uFIffSOsM</a:t>
            </a:r>
            <a:r>
              <a:rPr lang="fr-FR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E8D2258-3852-92A2-95BD-DDA9337BC6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26" y="4325282"/>
            <a:ext cx="2900564" cy="255735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CC6735F-01B1-503A-E494-B277D3342B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9364" r="11879" b="5315"/>
          <a:stretch/>
        </p:blipFill>
        <p:spPr>
          <a:xfrm>
            <a:off x="10036565" y="-1"/>
            <a:ext cx="2155416" cy="2466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1F640C5-9C6D-980F-9014-D3D23875F9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90" y="3463746"/>
            <a:ext cx="5461831" cy="30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9459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B69B0D-3FB5-559A-2592-0ABF1BE601F4}"/>
              </a:ext>
            </a:extLst>
          </p:cNvPr>
          <p:cNvSpPr/>
          <p:nvPr/>
        </p:nvSpPr>
        <p:spPr>
          <a:xfrm>
            <a:off x="2094613" y="5141162"/>
            <a:ext cx="71982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Répondez individuellement et de façon anonyme au questionnaire</a:t>
            </a:r>
            <a:endParaRPr lang="fr-FR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BC1E51-332C-BD70-EAB9-DBAEB9F62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9364" r="11879" b="5315"/>
          <a:stretch/>
        </p:blipFill>
        <p:spPr>
          <a:xfrm>
            <a:off x="10036565" y="-1"/>
            <a:ext cx="2155416" cy="2466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202AC6-8278-4B7F-4B53-37A075FF7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8563201" cy="44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0243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231CF0-729F-11A6-8F69-27E4377DB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8" y="1329071"/>
            <a:ext cx="10543024" cy="34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86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4F0E9A5-B2B0-1A14-86FB-804544EA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0" y="566024"/>
            <a:ext cx="9996556" cy="57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7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52A513-683A-E6F6-B9C4-6B4700309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9" y="-1"/>
            <a:ext cx="9017510" cy="65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3198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8643C6-1F1F-8B92-17A1-E9A652F81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8" y="725206"/>
            <a:ext cx="11232180" cy="54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6894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61FB38-52EC-31F0-1AA5-99A556A571DA}"/>
              </a:ext>
            </a:extLst>
          </p:cNvPr>
          <p:cNvSpPr/>
          <p:nvPr/>
        </p:nvSpPr>
        <p:spPr>
          <a:xfrm>
            <a:off x="-113138" y="2599538"/>
            <a:ext cx="57483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LE HARCÈLEMENT</a:t>
            </a:r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fr-F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1D3D648-FB73-4CAD-BF06-AD235CF9A071}"/>
              </a:ext>
            </a:extLst>
          </p:cNvPr>
          <p:cNvSpPr txBox="1"/>
          <p:nvPr/>
        </p:nvSpPr>
        <p:spPr>
          <a:xfrm>
            <a:off x="527408" y="635862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« </a:t>
            </a:r>
            <a:r>
              <a:rPr lang="fr-FR" sz="1800" b="1" i="0" u="none" strike="noStrike" baseline="0" dirty="0">
                <a:solidFill>
                  <a:srgbClr val="00B0D4"/>
                </a:solidFill>
                <a:latin typeface="DIN-Bold"/>
              </a:rPr>
              <a:t>Ensemble contre le harcèlement !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»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034FDE04-68E8-BA56-D8E2-F1BCA64D5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9364" r="11879" b="5315"/>
          <a:stretch/>
        </p:blipFill>
        <p:spPr>
          <a:xfrm>
            <a:off x="10036565" y="-1"/>
            <a:ext cx="2155416" cy="2466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id="{02588347-6001-21B2-A9B2-9592EF2F4288}"/>
              </a:ext>
            </a:extLst>
          </p:cNvPr>
          <p:cNvSpPr txBox="1">
            <a:spLocks/>
          </p:cNvSpPr>
          <p:nvPr/>
        </p:nvSpPr>
        <p:spPr>
          <a:xfrm>
            <a:off x="397702" y="3429000"/>
            <a:ext cx="5317299" cy="138223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300" dirty="0"/>
              <a:t>Comment le définir?</a:t>
            </a:r>
          </a:p>
          <a:p>
            <a:endParaRPr lang="fr-FR" sz="3600" dirty="0"/>
          </a:p>
          <a:p>
            <a:endParaRPr lang="fr-FR" sz="3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Composons notre nuage de mots.</a:t>
            </a:r>
          </a:p>
          <a:p>
            <a:r>
              <a:rPr lang="fr-FR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Connaissez-vous des synonymes de harceler?</a:t>
            </a:r>
          </a:p>
        </p:txBody>
      </p:sp>
      <p:sp>
        <p:nvSpPr>
          <p:cNvPr id="46" name="Nuage 45">
            <a:extLst>
              <a:ext uri="{FF2B5EF4-FFF2-40B4-BE49-F238E27FC236}">
                <a16:creationId xmlns:a16="http://schemas.microsoft.com/office/drawing/2014/main" id="{FFC47690-3753-9B9B-A14A-62F1BABF8483}"/>
              </a:ext>
            </a:extLst>
          </p:cNvPr>
          <p:cNvSpPr/>
          <p:nvPr/>
        </p:nvSpPr>
        <p:spPr>
          <a:xfrm>
            <a:off x="5715000" y="2192334"/>
            <a:ext cx="6079298" cy="4397829"/>
          </a:xfrm>
          <a:prstGeom prst="cloud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800" b="0" i="0" u="none" strike="noStrike" baseline="0" dirty="0">
                <a:latin typeface="DIN-Regular"/>
              </a:rPr>
              <a:t>ennuyer, gêner, tourmenter, persécuter, provoquer, traquer,</a:t>
            </a:r>
          </a:p>
          <a:p>
            <a:pPr algn="l"/>
            <a:r>
              <a:rPr lang="fr-FR" sz="1800" b="0" i="0" u="none" strike="noStrike" baseline="0" dirty="0">
                <a:latin typeface="DIN-Regular"/>
              </a:rPr>
              <a:t>agacer, attaquer, malmener, pousser, fatiguer, miner, torturer,</a:t>
            </a:r>
            <a:endParaRPr lang="fr-FR" dirty="0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D05F32E4-A5A2-CFD0-EF18-8910E6C4B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7" t="20436" r="27869" b="15552"/>
          <a:stretch/>
        </p:blipFill>
        <p:spPr>
          <a:xfrm>
            <a:off x="6146095" y="2192334"/>
            <a:ext cx="5317299" cy="39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61FB38-52EC-31F0-1AA5-99A556A571DA}"/>
              </a:ext>
            </a:extLst>
          </p:cNvPr>
          <p:cNvSpPr/>
          <p:nvPr/>
        </p:nvSpPr>
        <p:spPr>
          <a:xfrm>
            <a:off x="-113138" y="2599538"/>
            <a:ext cx="57483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LE HARCÈLEMENT</a:t>
            </a:r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fr-F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C5A25A84-A3B6-736D-410D-BECE05198313}"/>
              </a:ext>
            </a:extLst>
          </p:cNvPr>
          <p:cNvCxnSpPr>
            <a:cxnSpLocks/>
          </p:cNvCxnSpPr>
          <p:nvPr/>
        </p:nvCxnSpPr>
        <p:spPr>
          <a:xfrm flipV="1">
            <a:off x="5422603" y="1634784"/>
            <a:ext cx="1765006" cy="830997"/>
          </a:xfrm>
          <a:prstGeom prst="bentConnector3">
            <a:avLst/>
          </a:prstGeom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A5434782-61CA-B82E-8F1E-32E01A47FE15}"/>
              </a:ext>
            </a:extLst>
          </p:cNvPr>
          <p:cNvCxnSpPr>
            <a:cxnSpLocks/>
          </p:cNvCxnSpPr>
          <p:nvPr/>
        </p:nvCxnSpPr>
        <p:spPr>
          <a:xfrm flipV="1">
            <a:off x="5422604" y="2913321"/>
            <a:ext cx="1765005" cy="132536"/>
          </a:xfrm>
          <a:prstGeom prst="bentConnector3">
            <a:avLst/>
          </a:prstGeom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A4AC8F2C-D639-E04E-F7CB-C678F1F1FEEB}"/>
              </a:ext>
            </a:extLst>
          </p:cNvPr>
          <p:cNvCxnSpPr>
            <a:cxnSpLocks/>
          </p:cNvCxnSpPr>
          <p:nvPr/>
        </p:nvCxnSpPr>
        <p:spPr>
          <a:xfrm>
            <a:off x="5018566" y="4183372"/>
            <a:ext cx="2169043" cy="1039844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1D3D648-FB73-4CAD-BF06-AD235CF9A071}"/>
              </a:ext>
            </a:extLst>
          </p:cNvPr>
          <p:cNvSpPr txBox="1"/>
          <p:nvPr/>
        </p:nvSpPr>
        <p:spPr>
          <a:xfrm>
            <a:off x="527408" y="635862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« </a:t>
            </a:r>
            <a:r>
              <a:rPr lang="fr-FR" sz="1800" b="1" i="0" u="none" strike="noStrike" baseline="0" dirty="0">
                <a:solidFill>
                  <a:srgbClr val="00B0D4"/>
                </a:solidFill>
                <a:latin typeface="DIN-Bold"/>
              </a:rPr>
              <a:t>Ensemble contre le harcèlement !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»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07FF2C2-B4E6-1EBF-B1DB-8D064AA6CB02}"/>
              </a:ext>
            </a:extLst>
          </p:cNvPr>
          <p:cNvSpPr txBox="1"/>
          <p:nvPr/>
        </p:nvSpPr>
        <p:spPr>
          <a:xfrm>
            <a:off x="7187609" y="3908235"/>
            <a:ext cx="2586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Intimidation volontaire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034FDE04-68E8-BA56-D8E2-F1BCA64D5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9364" r="11879" b="5315"/>
          <a:stretch/>
        </p:blipFill>
        <p:spPr>
          <a:xfrm>
            <a:off x="10036565" y="-1"/>
            <a:ext cx="2155416" cy="2466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EE6EC8A-BC16-13EC-BE28-D353CA3DB099}"/>
              </a:ext>
            </a:extLst>
          </p:cNvPr>
          <p:cNvSpPr txBox="1"/>
          <p:nvPr/>
        </p:nvSpPr>
        <p:spPr>
          <a:xfrm>
            <a:off x="7060019" y="5022473"/>
            <a:ext cx="3568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Cible souvent seule, sans défense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470D431-B55E-551E-EF28-2CA5654C5559}"/>
              </a:ext>
            </a:extLst>
          </p:cNvPr>
          <p:cNvSpPr txBox="1"/>
          <p:nvPr/>
        </p:nvSpPr>
        <p:spPr>
          <a:xfrm>
            <a:off x="6994946" y="2725343"/>
            <a:ext cx="2152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Agression répétée</a:t>
            </a:r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715B1288-1AB9-4DD7-5295-E82D3C5DCB07}"/>
              </a:ext>
            </a:extLst>
          </p:cNvPr>
          <p:cNvCxnSpPr>
            <a:cxnSpLocks/>
          </p:cNvCxnSpPr>
          <p:nvPr/>
        </p:nvCxnSpPr>
        <p:spPr>
          <a:xfrm>
            <a:off x="5528930" y="3648673"/>
            <a:ext cx="1733108" cy="4342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9609340-C68A-70B9-D0BA-1951528D2E53}"/>
              </a:ext>
            </a:extLst>
          </p:cNvPr>
          <p:cNvSpPr txBox="1"/>
          <p:nvPr/>
        </p:nvSpPr>
        <p:spPr>
          <a:xfrm>
            <a:off x="6994946" y="1487472"/>
            <a:ext cx="292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Violence verbale, physique ou psychologique</a:t>
            </a:r>
          </a:p>
          <a:p>
            <a:endParaRPr lang="fr-FR" dirty="0"/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02588347-6001-21B2-A9B2-9592EF2F4288}"/>
              </a:ext>
            </a:extLst>
          </p:cNvPr>
          <p:cNvSpPr txBox="1">
            <a:spLocks/>
          </p:cNvSpPr>
          <p:nvPr/>
        </p:nvSpPr>
        <p:spPr>
          <a:xfrm>
            <a:off x="952872" y="3395496"/>
            <a:ext cx="3616372" cy="13822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Comment le définir?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9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8C369DC-E0E9-50CE-8CBC-980C44CA145E}"/>
              </a:ext>
            </a:extLst>
          </p:cNvPr>
          <p:cNvSpPr txBox="1"/>
          <p:nvPr/>
        </p:nvSpPr>
        <p:spPr>
          <a:xfrm>
            <a:off x="831893" y="5547371"/>
            <a:ext cx="5522667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fr-FR" sz="1600" b="1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C'est quoi le harcèlement à l'école ?  </a:t>
            </a:r>
            <a:r>
              <a:rPr lang="fr-FR" sz="1600" u="sng" kern="18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https://www.youtube.com/watch?v=zeAjp6B_DNs</a:t>
            </a:r>
            <a:r>
              <a:rPr lang="fr-FR" sz="1600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symbole, logo, Graphique, cercle&#10;&#10;Description générée automatiquement">
            <a:extLst>
              <a:ext uri="{FF2B5EF4-FFF2-40B4-BE49-F238E27FC236}">
                <a16:creationId xmlns:a16="http://schemas.microsoft.com/office/drawing/2014/main" id="{9D72F678-08DC-01A5-E479-7461D244A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0" t="6000" r="20158"/>
          <a:stretch/>
        </p:blipFill>
        <p:spPr>
          <a:xfrm>
            <a:off x="453893" y="5467561"/>
            <a:ext cx="756000" cy="7915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00AEB96-6A8D-5BCB-A879-23470A300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87" y="2220482"/>
            <a:ext cx="5616326" cy="193608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EFC0796B-13D2-9E97-0742-85BEBC514D18}"/>
              </a:ext>
            </a:extLst>
          </p:cNvPr>
          <p:cNvSpPr txBox="1">
            <a:spLocks/>
          </p:cNvSpPr>
          <p:nvPr/>
        </p:nvSpPr>
        <p:spPr>
          <a:xfrm>
            <a:off x="6990427" y="4560310"/>
            <a:ext cx="4747680" cy="13822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Et le harcèlement à l’école?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DD18F4D-4648-EE49-0CCC-2E1AD9D31B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9364" r="11879" b="5315"/>
          <a:stretch/>
        </p:blipFill>
        <p:spPr>
          <a:xfrm>
            <a:off x="10036565" y="-1"/>
            <a:ext cx="2155416" cy="2466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E62F437-663C-3F7E-CD44-E0547E75CC10}"/>
              </a:ext>
            </a:extLst>
          </p:cNvPr>
          <p:cNvSpPr txBox="1"/>
          <p:nvPr/>
        </p:nvSpPr>
        <p:spPr>
          <a:xfrm>
            <a:off x="527408" y="635862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« </a:t>
            </a:r>
            <a:r>
              <a:rPr lang="fr-FR" sz="1800" b="1" i="0" u="none" strike="noStrike" baseline="0" dirty="0">
                <a:solidFill>
                  <a:srgbClr val="00B0D4"/>
                </a:solidFill>
                <a:latin typeface="DIN-Bold"/>
              </a:rPr>
              <a:t>Ensemble contre le harcèlement !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»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A7B9920-FBAC-9D32-0B56-9E5C97146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2" y="1864684"/>
            <a:ext cx="5586843" cy="31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63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FDE50-E860-EE32-9619-A42397D7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" y="2799795"/>
            <a:ext cx="5837275" cy="1382233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Comment faire la différence entre une situation de harcèlement et un conflit ?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B624410-356D-B051-D4E4-509F16375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48" y="123825"/>
            <a:ext cx="5362575" cy="67341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6F85C67-D084-27AF-CEC3-A73EC1D5BC8E}"/>
              </a:ext>
            </a:extLst>
          </p:cNvPr>
          <p:cNvSpPr txBox="1"/>
          <p:nvPr/>
        </p:nvSpPr>
        <p:spPr>
          <a:xfrm>
            <a:off x="527408" y="635862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« </a:t>
            </a:r>
            <a:r>
              <a:rPr lang="fr-FR" sz="1800" b="1" i="0" u="none" strike="noStrike" baseline="0" dirty="0">
                <a:solidFill>
                  <a:srgbClr val="00B0D4"/>
                </a:solidFill>
                <a:latin typeface="DIN-Bold"/>
              </a:rPr>
              <a:t>Ensemble contre le harcèlement !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»</a:t>
            </a:r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587614-F410-B15E-93CC-12F3B4391E76}"/>
              </a:ext>
            </a:extLst>
          </p:cNvPr>
          <p:cNvSpPr txBox="1">
            <a:spLocks/>
          </p:cNvSpPr>
          <p:nvPr/>
        </p:nvSpPr>
        <p:spPr>
          <a:xfrm>
            <a:off x="416151" y="1540664"/>
            <a:ext cx="4747680" cy="798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Le harcèlement à l’école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84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F6F85C67-D084-27AF-CEC3-A73EC1D5BC8E}"/>
              </a:ext>
            </a:extLst>
          </p:cNvPr>
          <p:cNvSpPr txBox="1"/>
          <p:nvPr/>
        </p:nvSpPr>
        <p:spPr>
          <a:xfrm>
            <a:off x="527408" y="635862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« </a:t>
            </a:r>
            <a:r>
              <a:rPr lang="fr-FR" sz="1800" b="1" i="0" u="none" strike="noStrike" baseline="0" dirty="0">
                <a:solidFill>
                  <a:srgbClr val="00B0D4"/>
                </a:solidFill>
                <a:latin typeface="DIN-Bold"/>
              </a:rPr>
              <a:t>Ensemble contre le harcèlement !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»</a:t>
            </a:r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587614-F410-B15E-93CC-12F3B4391E76}"/>
              </a:ext>
            </a:extLst>
          </p:cNvPr>
          <p:cNvSpPr txBox="1">
            <a:spLocks/>
          </p:cNvSpPr>
          <p:nvPr/>
        </p:nvSpPr>
        <p:spPr>
          <a:xfrm>
            <a:off x="416150" y="1297172"/>
            <a:ext cx="6144137" cy="104199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/>
              <a:t>Les différentes formes de harcèlement</a:t>
            </a:r>
          </a:p>
          <a:p>
            <a:pPr algn="ctr"/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  <a:endParaRPr lang="fr-FR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AB5A2D-BAE3-1670-581E-19D8A0FC1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87" y="61911"/>
            <a:ext cx="4839262" cy="6606794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51E2CD0A-9D60-9C5D-8B59-7B03DE527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864188"/>
              </p:ext>
            </p:extLst>
          </p:nvPr>
        </p:nvGraphicFramePr>
        <p:xfrm>
          <a:off x="620783" y="2682835"/>
          <a:ext cx="6046287" cy="398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62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40C782-1DBD-454C-955A-175B51967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3040C782-1DBD-454C-955A-175B51967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BE832D-8E38-46D5-9279-B1B8D07A9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3FBE832D-8E38-46D5-9279-B1B8D07A9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A980D3-B743-47E6-86DA-0561CEDFC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02A980D3-B743-47E6-86DA-0561CEDFC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7377E6-CB06-4AD6-AC17-5CB7CDA4C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BE7377E6-CB06-4AD6-AC17-5CB7CDA4C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DB9984-203E-4FD2-B2C2-A33DE59D4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4FDB9984-203E-4FD2-B2C2-A33DE59D4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30F9AC-ECF8-4209-905D-26014732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D930F9AC-ECF8-4209-905D-260147322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6ED92B-D869-4FE8-A4EE-0A27EC5EF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2B6ED92B-D869-4FE8-A4EE-0A27EC5EF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8637D5-CA7F-451D-B979-D43626139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DD8637D5-CA7F-451D-B979-D43626139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F6F85C67-D084-27AF-CEC3-A73EC1D5BC8E}"/>
              </a:ext>
            </a:extLst>
          </p:cNvPr>
          <p:cNvSpPr txBox="1"/>
          <p:nvPr/>
        </p:nvSpPr>
        <p:spPr>
          <a:xfrm>
            <a:off x="527408" y="635862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« </a:t>
            </a:r>
            <a:r>
              <a:rPr lang="fr-FR" sz="1800" b="1" i="0" u="none" strike="noStrike" baseline="0" dirty="0">
                <a:solidFill>
                  <a:srgbClr val="00B0D4"/>
                </a:solidFill>
                <a:latin typeface="DIN-Bold"/>
              </a:rPr>
              <a:t>Ensemble contre le harcèlement !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»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AE6487E-47E4-A4B5-9B36-DCF056390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36" b="8194"/>
          <a:stretch/>
        </p:blipFill>
        <p:spPr>
          <a:xfrm>
            <a:off x="416150" y="2526102"/>
            <a:ext cx="6953588" cy="369603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AAB278BD-A7F7-5462-1884-AC16B0C2B5CB}"/>
              </a:ext>
            </a:extLst>
          </p:cNvPr>
          <p:cNvSpPr txBox="1">
            <a:spLocks/>
          </p:cNvSpPr>
          <p:nvPr/>
        </p:nvSpPr>
        <p:spPr>
          <a:xfrm>
            <a:off x="416150" y="1297172"/>
            <a:ext cx="6144137" cy="104199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/>
              <a:t>Les différentes formes de harcèlement</a:t>
            </a:r>
          </a:p>
          <a:p>
            <a:pPr algn="ctr"/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</a:t>
            </a:r>
            <a:endParaRPr lang="fr-FR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FD5488-3F63-10FE-3D5D-E6327AFA0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71" y="118866"/>
            <a:ext cx="1448183" cy="66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8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FDE50-E860-EE32-9619-A42397D7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9921"/>
            <a:ext cx="6648941" cy="4348715"/>
          </a:xfrm>
        </p:spPr>
        <p:txBody>
          <a:bodyPr>
            <a:noAutofit/>
          </a:bodyPr>
          <a:lstStyle/>
          <a:p>
            <a:r>
              <a:rPr lang="fr-FR" sz="2400" dirty="0"/>
              <a:t>Les principales causes d’exclusion: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- </a:t>
            </a:r>
            <a:r>
              <a:rPr lang="fr-FR" sz="2400" b="1" dirty="0"/>
              <a:t>L’apparence physique </a:t>
            </a:r>
            <a:r>
              <a:rPr lang="fr-FR" sz="2400" dirty="0"/>
              <a:t>(poids, taille, couleur ou type de cheveux) ;</a:t>
            </a:r>
            <a:br>
              <a:rPr lang="fr-FR" sz="2400" dirty="0"/>
            </a:br>
            <a:r>
              <a:rPr lang="fr-FR" sz="2400" dirty="0"/>
              <a:t>- Le sexe, </a:t>
            </a:r>
            <a:r>
              <a:rPr lang="fr-FR" sz="2400" b="1" dirty="0"/>
              <a:t>l’identité de genre </a:t>
            </a:r>
            <a:r>
              <a:rPr lang="fr-FR" sz="2400" dirty="0"/>
              <a:t>(garçon jugé trop efféminé, fille jugée trop masculine, sexisme) ;</a:t>
            </a:r>
            <a:br>
              <a:rPr lang="fr-FR" sz="2400" dirty="0"/>
            </a:br>
            <a:r>
              <a:rPr lang="fr-FR" sz="2400" dirty="0"/>
              <a:t>- </a:t>
            </a:r>
            <a:r>
              <a:rPr lang="fr-FR" sz="2400" b="1" dirty="0"/>
              <a:t>L’orientation sexuelle</a:t>
            </a:r>
            <a:r>
              <a:rPr lang="fr-FR" sz="2400" dirty="0"/>
              <a:t> réelle ou supposée ;</a:t>
            </a:r>
            <a:br>
              <a:rPr lang="fr-FR" sz="2400" dirty="0"/>
            </a:br>
            <a:r>
              <a:rPr lang="fr-FR" sz="2400" dirty="0"/>
              <a:t>- Un </a:t>
            </a:r>
            <a:r>
              <a:rPr lang="fr-FR" sz="2400" b="1" dirty="0"/>
              <a:t>handicap</a:t>
            </a:r>
            <a:r>
              <a:rPr lang="fr-FR" sz="2400" dirty="0"/>
              <a:t> (physique, psychique ou mental) ;</a:t>
            </a:r>
            <a:br>
              <a:rPr lang="fr-FR" sz="2400" dirty="0"/>
            </a:br>
            <a:r>
              <a:rPr lang="fr-FR" sz="2400" dirty="0"/>
              <a:t>- Un </a:t>
            </a:r>
            <a:r>
              <a:rPr lang="fr-FR" sz="2400" b="1" dirty="0"/>
              <a:t>trouble de la communication </a:t>
            </a:r>
            <a:r>
              <a:rPr lang="fr-FR" sz="2400" dirty="0"/>
              <a:t>qui affecte la parole (bégaiement/bredouillement) ;</a:t>
            </a:r>
            <a:br>
              <a:rPr lang="fr-FR" sz="2400" dirty="0"/>
            </a:br>
            <a:r>
              <a:rPr lang="fr-FR" sz="2400" dirty="0"/>
              <a:t>- </a:t>
            </a:r>
            <a:r>
              <a:rPr lang="fr-FR" sz="2400" b="1" dirty="0"/>
              <a:t>L’appartenance à un groupe social ou culturel particulier</a:t>
            </a:r>
            <a:r>
              <a:rPr lang="fr-FR" sz="2400" dirty="0"/>
              <a:t>, des </a:t>
            </a:r>
            <a:r>
              <a:rPr lang="fr-FR" sz="2400" b="1" dirty="0"/>
              <a:t>centres d’intérêt différents</a:t>
            </a:r>
            <a:r>
              <a:rPr lang="fr-FR" sz="2400" dirty="0"/>
              <a:t>.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F85C67-D084-27AF-CEC3-A73EC1D5BC8E}"/>
              </a:ext>
            </a:extLst>
          </p:cNvPr>
          <p:cNvSpPr txBox="1"/>
          <p:nvPr/>
        </p:nvSpPr>
        <p:spPr>
          <a:xfrm>
            <a:off x="527408" y="635862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« </a:t>
            </a:r>
            <a:r>
              <a:rPr lang="fr-FR" sz="1800" b="1" i="0" u="none" strike="noStrike" baseline="0" dirty="0">
                <a:solidFill>
                  <a:srgbClr val="00B0D4"/>
                </a:solidFill>
                <a:latin typeface="DIN-Bold"/>
              </a:rPr>
              <a:t>Ensemble contre le harcèlement !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»</a:t>
            </a:r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587614-F410-B15E-93CC-12F3B4391E76}"/>
              </a:ext>
            </a:extLst>
          </p:cNvPr>
          <p:cNvSpPr txBox="1">
            <a:spLocks/>
          </p:cNvSpPr>
          <p:nvPr/>
        </p:nvSpPr>
        <p:spPr>
          <a:xfrm>
            <a:off x="416150" y="1540664"/>
            <a:ext cx="5559347" cy="7985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quoi se moquent les harceleurs?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1AD32676-096A-1043-41DA-7F08DEA85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099423"/>
              </p:ext>
            </p:extLst>
          </p:nvPr>
        </p:nvGraphicFramePr>
        <p:xfrm>
          <a:off x="6846846" y="2195654"/>
          <a:ext cx="5251373" cy="211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52EE7B3A-C5AA-40A8-74C1-A8C971AAF0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9364" r="11879" b="5315"/>
          <a:stretch/>
        </p:blipFill>
        <p:spPr>
          <a:xfrm>
            <a:off x="10036565" y="-1"/>
            <a:ext cx="2155416" cy="2466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96652DE-B484-7BF9-F60A-8A216C461489}"/>
              </a:ext>
            </a:extLst>
          </p:cNvPr>
          <p:cNvSpPr txBox="1"/>
          <p:nvPr/>
        </p:nvSpPr>
        <p:spPr>
          <a:xfrm>
            <a:off x="6485861" y="4868230"/>
            <a:ext cx="5706140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baseline="0" dirty="0">
                <a:latin typeface="DIN-Regular"/>
              </a:rPr>
              <a:t>Débat</a:t>
            </a:r>
          </a:p>
          <a:p>
            <a:pPr algn="l"/>
            <a:r>
              <a:rPr lang="fr-FR" sz="1800" b="0" i="0" u="none" strike="noStrike" baseline="0" dirty="0">
                <a:latin typeface="DIN-Regular"/>
              </a:rPr>
              <a:t>Le harceleur est-il le </a:t>
            </a:r>
            <a:r>
              <a:rPr lang="fr-FR" sz="1800" b="1" i="0" u="none" strike="noStrike" baseline="0" dirty="0">
                <a:latin typeface="DIN-Bold"/>
              </a:rPr>
              <a:t>seul </a:t>
            </a:r>
            <a:r>
              <a:rPr lang="fr-FR" sz="1800" b="0" i="0" u="none" strike="noStrike" baseline="0" dirty="0">
                <a:latin typeface="DIN-Regular"/>
              </a:rPr>
              <a:t>acteur responsable du harcèlement ?</a:t>
            </a:r>
          </a:p>
          <a:p>
            <a:pPr algn="l"/>
            <a:r>
              <a:rPr lang="fr-FR" sz="1800" b="0" i="0" u="none" strike="noStrike" baseline="0" dirty="0">
                <a:latin typeface="DIN-Regular"/>
              </a:rPr>
              <a:t>Quelles sont les personnes impliquées ?</a:t>
            </a:r>
          </a:p>
          <a:p>
            <a:pPr algn="l"/>
            <a:r>
              <a:rPr lang="fr-FR" sz="1800" b="0" i="0" u="none" strike="noStrike" baseline="0" dirty="0">
                <a:latin typeface="DIN-Regular"/>
              </a:rPr>
              <a:t> Quels rôles jouent </a:t>
            </a:r>
            <a:r>
              <a:rPr lang="fr-FR" sz="1800" b="1" i="0" u="none" strike="noStrike" baseline="0" dirty="0">
                <a:latin typeface="DIN-Bold"/>
              </a:rPr>
              <a:t>le harceleur, les témoins, la victime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26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F6F85C67-D084-27AF-CEC3-A73EC1D5BC8E}"/>
              </a:ext>
            </a:extLst>
          </p:cNvPr>
          <p:cNvSpPr txBox="1"/>
          <p:nvPr/>
        </p:nvSpPr>
        <p:spPr>
          <a:xfrm>
            <a:off x="527408" y="635862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« </a:t>
            </a:r>
            <a:r>
              <a:rPr lang="fr-FR" sz="1800" b="1" i="0" u="none" strike="noStrike" baseline="0" dirty="0">
                <a:solidFill>
                  <a:srgbClr val="00B0D4"/>
                </a:solidFill>
                <a:latin typeface="DIN-Bold"/>
              </a:rPr>
              <a:t>Ensemble contre le harcèlement !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DIN-Regular"/>
              </a:rPr>
              <a:t>»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D43B99-7CC6-E0AC-1A1A-BCB7ABFA2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4"/>
          <a:stretch/>
        </p:blipFill>
        <p:spPr>
          <a:xfrm>
            <a:off x="4256314" y="-35177"/>
            <a:ext cx="5559348" cy="625731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611CC65-5C84-7B6C-2E6C-D3027278AE2E}"/>
              </a:ext>
            </a:extLst>
          </p:cNvPr>
          <p:cNvSpPr txBox="1">
            <a:spLocks/>
          </p:cNvSpPr>
          <p:nvPr/>
        </p:nvSpPr>
        <p:spPr>
          <a:xfrm>
            <a:off x="416150" y="1540664"/>
            <a:ext cx="5559347" cy="798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ressent la victime?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A6C22B-5098-096A-9348-FB3C72B11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5" t="81093" r="17742" b="1252"/>
          <a:stretch/>
        </p:blipFill>
        <p:spPr>
          <a:xfrm>
            <a:off x="9206762" y="5121298"/>
            <a:ext cx="2985238" cy="1217361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FF0E4332-DD85-F4D5-0C2C-965028A0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30" y="2094615"/>
            <a:ext cx="3597347" cy="4348715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Que vous inspire cette affiche?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385530"/>
      </p:ext>
    </p:extLst>
  </p:cSld>
  <p:clrMapOvr>
    <a:masterClrMapping/>
  </p:clrMapOvr>
</p:sld>
</file>

<file path=ppt/theme/theme1.xml><?xml version="1.0" encoding="utf-8"?>
<a:theme xmlns:a="http://schemas.openxmlformats.org/drawingml/2006/main" name="Métropolitain">
  <a:themeElements>
    <a:clrScheme name="Métropolitai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étropolitai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étropolitai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_FOND ECRAN_4_3" id="{10C338DC-25DE-DE49-B378-885F7B62B31C}" vid="{8EB08C32-EACE-6D4D-9991-56925EA9F4DB}"/>
    </a:ext>
  </a:extLst>
</a:theme>
</file>

<file path=ppt/theme/theme5.xml><?xml version="1.0" encoding="utf-8"?>
<a:theme xmlns:a="http://schemas.openxmlformats.org/drawingml/2006/main" name="5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_FOND ECRAN_4_3" id="{10C338DC-25DE-DE49-B378-885F7B62B31C}" vid="{8EB08C32-EACE-6D4D-9991-56925EA9F4DB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TM03457491[[fn=Métropolitain]]</Template>
  <TotalTime>134</TotalTime>
  <Words>505</Words>
  <Application>Microsoft Office PowerPoint</Application>
  <PresentationFormat>Grand écran</PresentationFormat>
  <Paragraphs>74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DIN-Bold</vt:lpstr>
      <vt:lpstr>DIN-Regular</vt:lpstr>
      <vt:lpstr>Symbol</vt:lpstr>
      <vt:lpstr>Times New Roman</vt:lpstr>
      <vt:lpstr>Verdana</vt:lpstr>
      <vt:lpstr>Wingdings</vt:lpstr>
      <vt:lpstr>Métropolitain</vt:lpstr>
      <vt:lpstr>3_Thème Office</vt:lpstr>
      <vt:lpstr>Thème Office</vt:lpstr>
      <vt:lpstr>4_MINISTÈRIEL</vt:lpstr>
      <vt:lpstr>5_MINISTÈRIEL</vt:lpstr>
      <vt:lpstr>Présentation PowerPoint</vt:lpstr>
      <vt:lpstr>Présentation PowerPoint</vt:lpstr>
      <vt:lpstr>Présentation PowerPoint</vt:lpstr>
      <vt:lpstr>Présentation PowerPoint</vt:lpstr>
      <vt:lpstr>Comment faire la différence entre une situation de harcèlement et un conflit ?</vt:lpstr>
      <vt:lpstr>Présentation PowerPoint</vt:lpstr>
      <vt:lpstr>Présentation PowerPoint</vt:lpstr>
      <vt:lpstr>Les principales causes d’exclusion:  - L’apparence physique (poids, taille, couleur ou type de cheveux) ; - Le sexe, l’identité de genre (garçon jugé trop efféminé, fille jugée trop masculine, sexisme) ; - L’orientation sexuelle réelle ou supposée ; - Un handicap (physique, psychique ou mental) ; - Un trouble de la communication qui affecte la parole (bégaiement/bredouillement) ; - L’appartenance à un groupe social ou culturel particulier, des centres d’intérêt différents.</vt:lpstr>
      <vt:lpstr>Que vous inspire cette affiche?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FORESTIER STEPHANIE</dc:creator>
  <cp:lastModifiedBy>Lise Wyrobnik</cp:lastModifiedBy>
  <cp:revision>11</cp:revision>
  <dcterms:created xsi:type="dcterms:W3CDTF">2023-11-03T13:56:38Z</dcterms:created>
  <dcterms:modified xsi:type="dcterms:W3CDTF">2023-11-05T21:16:01Z</dcterms:modified>
</cp:coreProperties>
</file>