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/>
    <p:restoredTop sz="96327"/>
  </p:normalViewPr>
  <p:slideViewPr>
    <p:cSldViewPr snapToGrid="0" showGuides="1">
      <p:cViewPr varScale="1">
        <p:scale>
          <a:sx n="164" d="100"/>
          <a:sy n="164" d="100"/>
        </p:scale>
        <p:origin x="192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0C3F17-208E-5A84-9432-C41721E26E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038D69C-B983-37BC-D23A-3C6BF63000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F3E3D9-33A2-60F1-1815-4737F4AB2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C90B-F2E4-964C-A4E0-BEAEDF29BF28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B1CF75-0F81-8B84-992F-D05A19A81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D2E678-AC60-9643-897F-E684C5EB2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E920-4E3A-3A45-A1C6-BA55DA1296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9927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36741A-5188-9831-D0A5-17729B0E9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B8F6BA4-CF99-E826-A578-1224BF8216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A33E01B-A6DE-298F-746A-4E6CC4DAD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C90B-F2E4-964C-A4E0-BEAEDF29BF28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A5D749-AB2D-5B8C-E8E1-4FDB8E422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B57245-E04E-3715-5D9A-996D9957B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E920-4E3A-3A45-A1C6-BA55DA1296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0291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EC2AE7A-54E8-4E93-2C87-9A65DB5FD5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D4912E8-6BD1-145F-B3E4-A43E9DECDE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1C691B3-7E72-34A1-B2C3-25D7C105F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C90B-F2E4-964C-A4E0-BEAEDF29BF28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B47D161-9F88-20D7-20E1-0469A721C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2A267B-9A71-8860-4E5A-405260BCE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E920-4E3A-3A45-A1C6-BA55DA1296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7557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BF27F9-A5A9-5E21-BAE6-B15EC0389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6ADF0B-DB11-26BA-3824-030DDF4C7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0D5B5DC-1D46-70B3-6D6F-0290962AF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C90B-F2E4-964C-A4E0-BEAEDF29BF28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E72AFE7-81E5-AE40-3834-462A80D55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234329-1D79-227E-23B4-573B34B6A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E920-4E3A-3A45-A1C6-BA55DA1296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1055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AAE903-E551-A2DD-BAFC-EA99EA324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7A2F5AB-102F-C3D1-A7C0-FCF8950A94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FD036D-14A6-DB2D-61F9-7B7176EAB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C90B-F2E4-964C-A4E0-BEAEDF29BF28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F960B5-BB81-E273-4202-ECC4290CF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F3C4DE-D9D3-4EDB-6F87-A7F2CA83F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E920-4E3A-3A45-A1C6-BA55DA1296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7672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F25822-2CDC-72EC-67A5-0C5B328AB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DE6349-8225-EA9E-63A1-3A939F4F59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416EBE5-E48F-EF90-6BCA-2BAC2EBDA1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DB3EF01-8284-60DB-6184-49ED10DB3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C90B-F2E4-964C-A4E0-BEAEDF29BF28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E4F1866-309B-76D6-5592-A15879A4F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06A7143-DCB0-FB99-0115-34628993F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E920-4E3A-3A45-A1C6-BA55DA1296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7028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0575C1-2E55-BF2E-5394-8768EF6E5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EBDF390-41EE-B6DD-3C58-0911A016E9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6DFB684-5C50-3ECE-8F15-81254453B5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ECD56CF-6B92-585F-2EAB-967FF2DC81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6B18CB1-046B-D6AB-680E-7AA008E0B6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BFB96FA-E448-03D7-323D-0EE4534CA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C90B-F2E4-964C-A4E0-BEAEDF29BF28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D12EDF3-DC1F-B58B-6E57-466F883A1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13EBEA2-B2AA-3FD2-82D3-A914A6519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E920-4E3A-3A45-A1C6-BA55DA1296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163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DB24A7-070F-1994-2601-BD3297EC8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051E05A-600A-8E77-037D-E7C214209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C90B-F2E4-964C-A4E0-BEAEDF29BF28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F209AC6-F488-DB86-95E6-4B65B7F6F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B4C4EB2-9FAE-4719-A02C-C707135A1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E920-4E3A-3A45-A1C6-BA55DA1296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9289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EAC81E1-EAA5-5503-B4C3-5FB0D424B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C90B-F2E4-964C-A4E0-BEAEDF29BF28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CC34221-D75A-45A2-7D30-B5D3E0EE7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E74866F-B0D0-977A-5131-1F772E23B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E920-4E3A-3A45-A1C6-BA55DA1296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0549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4ECB32-0AB1-392C-D892-BF8533780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F9C81F-812E-C9E3-7D69-542B7261E0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B902AD8-D43A-14DF-1C2D-32306D684C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4E3C896-75F2-22F1-5674-413966AEE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C90B-F2E4-964C-A4E0-BEAEDF29BF28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81FF706-B273-2473-49D3-AE56878B5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45D7334-308B-9527-6069-0C982D180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E920-4E3A-3A45-A1C6-BA55DA1296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9266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9A34D3-DFAB-3390-19ED-F723F6ADF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F748932-C1C8-39EE-44C6-8D4175711B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281C36D-F05D-8C61-1D5A-F22B390641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1D46BEC-A376-0B6F-C655-DA85EC4C9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C90B-F2E4-964C-A4E0-BEAEDF29BF28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7C5ED44-3A21-706C-A5EC-7950AA71B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2AFEF62-0893-2611-AAAF-D49ED3858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E920-4E3A-3A45-A1C6-BA55DA1296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7159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B300385-F371-5317-B89D-73BD2A442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76948B-7854-7782-71E9-E566835D9E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15905DA-528A-2D0A-45A8-8BD2B89E11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8C90B-F2E4-964C-A4E0-BEAEDF29BF28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D7814E2-2271-BC14-2C9F-F1FD0CF5A4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2750B6-7497-420F-68B2-404A1581F4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FE920-4E3A-3A45-A1C6-BA55DA1296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9697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6A745E87-C674-94D9-B288-DAE946C374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662716"/>
              </p:ext>
            </p:extLst>
          </p:nvPr>
        </p:nvGraphicFramePr>
        <p:xfrm>
          <a:off x="3281680" y="822960"/>
          <a:ext cx="562864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580">
                  <a:extLst>
                    <a:ext uri="{9D8B030D-6E8A-4147-A177-3AD203B41FA5}">
                      <a16:colId xmlns:a16="http://schemas.microsoft.com/office/drawing/2014/main" val="2759147603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531169275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594191790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1612350645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690799272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605297117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073569023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509669954"/>
                    </a:ext>
                  </a:extLst>
                </a:gridCol>
              </a:tblGrid>
              <a:tr h="70485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283983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189134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4299231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13446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744699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306692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1809475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9682640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4E7922AF-CF35-F809-91E6-EB5664A6AB01}"/>
              </a:ext>
            </a:extLst>
          </p:cNvPr>
          <p:cNvSpPr txBox="1"/>
          <p:nvPr/>
        </p:nvSpPr>
        <p:spPr>
          <a:xfrm>
            <a:off x="3795529" y="396240"/>
            <a:ext cx="562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A           B           C           D          E            F            G  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4470A50-FFED-C029-C7CD-CE23E4FF3AC7}"/>
              </a:ext>
            </a:extLst>
          </p:cNvPr>
          <p:cNvSpPr txBox="1"/>
          <p:nvPr/>
        </p:nvSpPr>
        <p:spPr>
          <a:xfrm>
            <a:off x="2958147" y="1024053"/>
            <a:ext cx="2970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600" dirty="0"/>
          </a:p>
          <a:p>
            <a:r>
              <a:rPr lang="fr-FR" sz="1600" dirty="0"/>
              <a:t>1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2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3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4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5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6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7</a:t>
            </a:r>
          </a:p>
          <a:p>
            <a:endParaRPr lang="fr-FR" sz="1600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F141F82-45B9-F167-C843-7CC10A77FA69}"/>
              </a:ext>
            </a:extLst>
          </p:cNvPr>
          <p:cNvSpPr txBox="1"/>
          <p:nvPr/>
        </p:nvSpPr>
        <p:spPr>
          <a:xfrm>
            <a:off x="986118" y="822960"/>
            <a:ext cx="24374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1</a:t>
            </a:r>
          </a:p>
          <a:p>
            <a:r>
              <a:rPr lang="fr-FR" sz="4000" dirty="0"/>
              <a:t>Exemple</a:t>
            </a:r>
          </a:p>
          <a:p>
            <a:r>
              <a:rPr lang="fr-FR" sz="4000" dirty="0"/>
              <a:t>(__ __)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9BCD4E4-9F53-0E1D-F12E-80B4B4521558}"/>
              </a:ext>
            </a:extLst>
          </p:cNvPr>
          <p:cNvSpPr txBox="1"/>
          <p:nvPr/>
        </p:nvSpPr>
        <p:spPr>
          <a:xfrm>
            <a:off x="1259770" y="2001293"/>
            <a:ext cx="19839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F   4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51AD48F-4609-4A49-8D26-C716260E43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8338" y="3358009"/>
            <a:ext cx="416607" cy="568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297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6A745E87-C674-94D9-B288-DAE946C374AC}"/>
              </a:ext>
            </a:extLst>
          </p:cNvPr>
          <p:cNvGraphicFramePr>
            <a:graphicFrameLocks noGrp="1"/>
          </p:cNvGraphicFramePr>
          <p:nvPr/>
        </p:nvGraphicFramePr>
        <p:xfrm>
          <a:off x="3281680" y="822960"/>
          <a:ext cx="562864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580">
                  <a:extLst>
                    <a:ext uri="{9D8B030D-6E8A-4147-A177-3AD203B41FA5}">
                      <a16:colId xmlns:a16="http://schemas.microsoft.com/office/drawing/2014/main" val="2759147603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531169275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594191790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1612350645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690799272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605297117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073569023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509669954"/>
                    </a:ext>
                  </a:extLst>
                </a:gridCol>
              </a:tblGrid>
              <a:tr h="70485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283983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189134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4299231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13446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744699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306692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1809475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9682640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4E7922AF-CF35-F809-91E6-EB5664A6AB01}"/>
              </a:ext>
            </a:extLst>
          </p:cNvPr>
          <p:cNvSpPr txBox="1"/>
          <p:nvPr/>
        </p:nvSpPr>
        <p:spPr>
          <a:xfrm>
            <a:off x="3795529" y="396240"/>
            <a:ext cx="562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A           B           C           D          E            F            G  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4470A50-FFED-C029-C7CD-CE23E4FF3AC7}"/>
              </a:ext>
            </a:extLst>
          </p:cNvPr>
          <p:cNvSpPr txBox="1"/>
          <p:nvPr/>
        </p:nvSpPr>
        <p:spPr>
          <a:xfrm>
            <a:off x="2958147" y="1024053"/>
            <a:ext cx="2970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600" dirty="0"/>
          </a:p>
          <a:p>
            <a:r>
              <a:rPr lang="fr-FR" sz="1600" dirty="0"/>
              <a:t>1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2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3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4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5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6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7</a:t>
            </a:r>
          </a:p>
          <a:p>
            <a:endParaRPr lang="fr-FR" sz="1600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F141F82-45B9-F167-C843-7CC10A77FA69}"/>
              </a:ext>
            </a:extLst>
          </p:cNvPr>
          <p:cNvSpPr txBox="1"/>
          <p:nvPr/>
        </p:nvSpPr>
        <p:spPr>
          <a:xfrm>
            <a:off x="986118" y="822960"/>
            <a:ext cx="24374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10</a:t>
            </a:r>
          </a:p>
          <a:p>
            <a:endParaRPr lang="fr-FR" sz="4000" dirty="0"/>
          </a:p>
          <a:p>
            <a:r>
              <a:rPr lang="fr-FR" sz="4000" dirty="0"/>
              <a:t>(__ __)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51AD48F-4609-4A49-8D26-C716260E43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9849" y="4667616"/>
            <a:ext cx="416607" cy="568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95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6A745E87-C674-94D9-B288-DAE946C374AC}"/>
              </a:ext>
            </a:extLst>
          </p:cNvPr>
          <p:cNvGraphicFramePr>
            <a:graphicFrameLocks noGrp="1"/>
          </p:cNvGraphicFramePr>
          <p:nvPr/>
        </p:nvGraphicFramePr>
        <p:xfrm>
          <a:off x="3281680" y="822960"/>
          <a:ext cx="562864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580">
                  <a:extLst>
                    <a:ext uri="{9D8B030D-6E8A-4147-A177-3AD203B41FA5}">
                      <a16:colId xmlns:a16="http://schemas.microsoft.com/office/drawing/2014/main" val="2759147603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531169275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594191790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1612350645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690799272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605297117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073569023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509669954"/>
                    </a:ext>
                  </a:extLst>
                </a:gridCol>
              </a:tblGrid>
              <a:tr h="70485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283983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189134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4299231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13446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744699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306692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1809475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9682640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4E7922AF-CF35-F809-91E6-EB5664A6AB01}"/>
              </a:ext>
            </a:extLst>
          </p:cNvPr>
          <p:cNvSpPr txBox="1"/>
          <p:nvPr/>
        </p:nvSpPr>
        <p:spPr>
          <a:xfrm>
            <a:off x="3795529" y="396240"/>
            <a:ext cx="562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A           B           C           D          E            F            G  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4470A50-FFED-C029-C7CD-CE23E4FF3AC7}"/>
              </a:ext>
            </a:extLst>
          </p:cNvPr>
          <p:cNvSpPr txBox="1"/>
          <p:nvPr/>
        </p:nvSpPr>
        <p:spPr>
          <a:xfrm>
            <a:off x="2958147" y="1024053"/>
            <a:ext cx="2970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600" dirty="0"/>
          </a:p>
          <a:p>
            <a:r>
              <a:rPr lang="fr-FR" sz="1600" dirty="0"/>
              <a:t>1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2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3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4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5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6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7</a:t>
            </a:r>
          </a:p>
          <a:p>
            <a:endParaRPr lang="fr-FR" sz="1600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F141F82-45B9-F167-C843-7CC10A77FA69}"/>
              </a:ext>
            </a:extLst>
          </p:cNvPr>
          <p:cNvSpPr txBox="1"/>
          <p:nvPr/>
        </p:nvSpPr>
        <p:spPr>
          <a:xfrm>
            <a:off x="986118" y="822960"/>
            <a:ext cx="24374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2</a:t>
            </a:r>
          </a:p>
          <a:p>
            <a:endParaRPr lang="fr-FR" sz="4000" dirty="0"/>
          </a:p>
          <a:p>
            <a:r>
              <a:rPr lang="fr-FR" sz="4000" dirty="0"/>
              <a:t>(__ __)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51AD48F-4609-4A49-8D26-C716260E43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7696" y="3296015"/>
            <a:ext cx="416607" cy="568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255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6A745E87-C674-94D9-B288-DAE946C374AC}"/>
              </a:ext>
            </a:extLst>
          </p:cNvPr>
          <p:cNvGraphicFramePr>
            <a:graphicFrameLocks noGrp="1"/>
          </p:cNvGraphicFramePr>
          <p:nvPr/>
        </p:nvGraphicFramePr>
        <p:xfrm>
          <a:off x="3281680" y="822960"/>
          <a:ext cx="562864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580">
                  <a:extLst>
                    <a:ext uri="{9D8B030D-6E8A-4147-A177-3AD203B41FA5}">
                      <a16:colId xmlns:a16="http://schemas.microsoft.com/office/drawing/2014/main" val="2759147603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531169275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594191790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1612350645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690799272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605297117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073569023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509669954"/>
                    </a:ext>
                  </a:extLst>
                </a:gridCol>
              </a:tblGrid>
              <a:tr h="70485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283983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189134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4299231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13446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744699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306692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1809475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9682640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4E7922AF-CF35-F809-91E6-EB5664A6AB01}"/>
              </a:ext>
            </a:extLst>
          </p:cNvPr>
          <p:cNvSpPr txBox="1"/>
          <p:nvPr/>
        </p:nvSpPr>
        <p:spPr>
          <a:xfrm>
            <a:off x="3795529" y="396240"/>
            <a:ext cx="562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A           B           C           D          E            F            G  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4470A50-FFED-C029-C7CD-CE23E4FF3AC7}"/>
              </a:ext>
            </a:extLst>
          </p:cNvPr>
          <p:cNvSpPr txBox="1"/>
          <p:nvPr/>
        </p:nvSpPr>
        <p:spPr>
          <a:xfrm>
            <a:off x="2958147" y="1024053"/>
            <a:ext cx="2970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600" dirty="0"/>
          </a:p>
          <a:p>
            <a:r>
              <a:rPr lang="fr-FR" sz="1600" dirty="0"/>
              <a:t>1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2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3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4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5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6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7</a:t>
            </a:r>
          </a:p>
          <a:p>
            <a:endParaRPr lang="fr-FR" sz="1600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F141F82-45B9-F167-C843-7CC10A77FA69}"/>
              </a:ext>
            </a:extLst>
          </p:cNvPr>
          <p:cNvSpPr txBox="1"/>
          <p:nvPr/>
        </p:nvSpPr>
        <p:spPr>
          <a:xfrm>
            <a:off x="986118" y="822960"/>
            <a:ext cx="24374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3</a:t>
            </a:r>
          </a:p>
          <a:p>
            <a:endParaRPr lang="fr-FR" sz="4000" dirty="0"/>
          </a:p>
          <a:p>
            <a:r>
              <a:rPr lang="fr-FR" sz="4000" dirty="0"/>
              <a:t>(__ __)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51AD48F-4609-4A49-8D26-C716260E43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9009" y="1916666"/>
            <a:ext cx="416607" cy="568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055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6A745E87-C674-94D9-B288-DAE946C374AC}"/>
              </a:ext>
            </a:extLst>
          </p:cNvPr>
          <p:cNvGraphicFramePr>
            <a:graphicFrameLocks noGrp="1"/>
          </p:cNvGraphicFramePr>
          <p:nvPr/>
        </p:nvGraphicFramePr>
        <p:xfrm>
          <a:off x="3281680" y="822960"/>
          <a:ext cx="562864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580">
                  <a:extLst>
                    <a:ext uri="{9D8B030D-6E8A-4147-A177-3AD203B41FA5}">
                      <a16:colId xmlns:a16="http://schemas.microsoft.com/office/drawing/2014/main" val="2759147603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531169275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594191790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1612350645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690799272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605297117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073569023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509669954"/>
                    </a:ext>
                  </a:extLst>
                </a:gridCol>
              </a:tblGrid>
              <a:tr h="70485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283983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189134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4299231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13446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744699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306692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1809475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9682640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4E7922AF-CF35-F809-91E6-EB5664A6AB01}"/>
              </a:ext>
            </a:extLst>
          </p:cNvPr>
          <p:cNvSpPr txBox="1"/>
          <p:nvPr/>
        </p:nvSpPr>
        <p:spPr>
          <a:xfrm>
            <a:off x="3795529" y="396240"/>
            <a:ext cx="562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A           B           C           D          E            F            G  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4470A50-FFED-C029-C7CD-CE23E4FF3AC7}"/>
              </a:ext>
            </a:extLst>
          </p:cNvPr>
          <p:cNvSpPr txBox="1"/>
          <p:nvPr/>
        </p:nvSpPr>
        <p:spPr>
          <a:xfrm>
            <a:off x="2958147" y="1024053"/>
            <a:ext cx="2970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600" dirty="0"/>
          </a:p>
          <a:p>
            <a:r>
              <a:rPr lang="fr-FR" sz="1600" dirty="0"/>
              <a:t>1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2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3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4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5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6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7</a:t>
            </a:r>
          </a:p>
          <a:p>
            <a:endParaRPr lang="fr-FR" sz="1600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F141F82-45B9-F167-C843-7CC10A77FA69}"/>
              </a:ext>
            </a:extLst>
          </p:cNvPr>
          <p:cNvSpPr txBox="1"/>
          <p:nvPr/>
        </p:nvSpPr>
        <p:spPr>
          <a:xfrm>
            <a:off x="986118" y="822960"/>
            <a:ext cx="24374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4</a:t>
            </a:r>
          </a:p>
          <a:p>
            <a:endParaRPr lang="fr-FR" sz="4000" dirty="0"/>
          </a:p>
          <a:p>
            <a:r>
              <a:rPr lang="fr-FR" sz="4000" dirty="0"/>
              <a:t>(__ __)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51AD48F-4609-4A49-8D26-C716260E43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8643" y="4016687"/>
            <a:ext cx="416607" cy="568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55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6A745E87-C674-94D9-B288-DAE946C374AC}"/>
              </a:ext>
            </a:extLst>
          </p:cNvPr>
          <p:cNvGraphicFramePr>
            <a:graphicFrameLocks noGrp="1"/>
          </p:cNvGraphicFramePr>
          <p:nvPr/>
        </p:nvGraphicFramePr>
        <p:xfrm>
          <a:off x="3281680" y="822960"/>
          <a:ext cx="562864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580">
                  <a:extLst>
                    <a:ext uri="{9D8B030D-6E8A-4147-A177-3AD203B41FA5}">
                      <a16:colId xmlns:a16="http://schemas.microsoft.com/office/drawing/2014/main" val="2759147603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531169275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594191790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1612350645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690799272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605297117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073569023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509669954"/>
                    </a:ext>
                  </a:extLst>
                </a:gridCol>
              </a:tblGrid>
              <a:tr h="70485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283983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189134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4299231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13446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744699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306692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1809475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9682640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4E7922AF-CF35-F809-91E6-EB5664A6AB01}"/>
              </a:ext>
            </a:extLst>
          </p:cNvPr>
          <p:cNvSpPr txBox="1"/>
          <p:nvPr/>
        </p:nvSpPr>
        <p:spPr>
          <a:xfrm>
            <a:off x="3795529" y="396240"/>
            <a:ext cx="562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A           B           C           D          E            F            G  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4470A50-FFED-C029-C7CD-CE23E4FF3AC7}"/>
              </a:ext>
            </a:extLst>
          </p:cNvPr>
          <p:cNvSpPr txBox="1"/>
          <p:nvPr/>
        </p:nvSpPr>
        <p:spPr>
          <a:xfrm>
            <a:off x="2958147" y="1024053"/>
            <a:ext cx="2970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600" dirty="0"/>
          </a:p>
          <a:p>
            <a:r>
              <a:rPr lang="fr-FR" sz="1600" dirty="0"/>
              <a:t>1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2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3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4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5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6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7</a:t>
            </a:r>
          </a:p>
          <a:p>
            <a:endParaRPr lang="fr-FR" sz="1600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F141F82-45B9-F167-C843-7CC10A77FA69}"/>
              </a:ext>
            </a:extLst>
          </p:cNvPr>
          <p:cNvSpPr txBox="1"/>
          <p:nvPr/>
        </p:nvSpPr>
        <p:spPr>
          <a:xfrm>
            <a:off x="986118" y="822960"/>
            <a:ext cx="24374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5</a:t>
            </a:r>
          </a:p>
          <a:p>
            <a:endParaRPr lang="fr-FR" sz="4000" dirty="0"/>
          </a:p>
          <a:p>
            <a:r>
              <a:rPr lang="fr-FR" sz="4000" dirty="0"/>
              <a:t>(__ __)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51AD48F-4609-4A49-8D26-C716260E43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5529" y="1223755"/>
            <a:ext cx="416607" cy="568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446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6A745E87-C674-94D9-B288-DAE946C374AC}"/>
              </a:ext>
            </a:extLst>
          </p:cNvPr>
          <p:cNvGraphicFramePr>
            <a:graphicFrameLocks noGrp="1"/>
          </p:cNvGraphicFramePr>
          <p:nvPr/>
        </p:nvGraphicFramePr>
        <p:xfrm>
          <a:off x="3281680" y="822960"/>
          <a:ext cx="562864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580">
                  <a:extLst>
                    <a:ext uri="{9D8B030D-6E8A-4147-A177-3AD203B41FA5}">
                      <a16:colId xmlns:a16="http://schemas.microsoft.com/office/drawing/2014/main" val="2759147603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531169275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594191790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1612350645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690799272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605297117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073569023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509669954"/>
                    </a:ext>
                  </a:extLst>
                </a:gridCol>
              </a:tblGrid>
              <a:tr h="70485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283983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189134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4299231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13446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744699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306692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1809475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9682640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4E7922AF-CF35-F809-91E6-EB5664A6AB01}"/>
              </a:ext>
            </a:extLst>
          </p:cNvPr>
          <p:cNvSpPr txBox="1"/>
          <p:nvPr/>
        </p:nvSpPr>
        <p:spPr>
          <a:xfrm>
            <a:off x="3795529" y="396240"/>
            <a:ext cx="562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A           B           C           D          E            F            G  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4470A50-FFED-C029-C7CD-CE23E4FF3AC7}"/>
              </a:ext>
            </a:extLst>
          </p:cNvPr>
          <p:cNvSpPr txBox="1"/>
          <p:nvPr/>
        </p:nvSpPr>
        <p:spPr>
          <a:xfrm>
            <a:off x="2958147" y="1024053"/>
            <a:ext cx="2970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600" dirty="0"/>
          </a:p>
          <a:p>
            <a:r>
              <a:rPr lang="fr-FR" sz="1600" dirty="0"/>
              <a:t>1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2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3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4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5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6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7</a:t>
            </a:r>
          </a:p>
          <a:p>
            <a:endParaRPr lang="fr-FR" sz="1600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F141F82-45B9-F167-C843-7CC10A77FA69}"/>
              </a:ext>
            </a:extLst>
          </p:cNvPr>
          <p:cNvSpPr txBox="1"/>
          <p:nvPr/>
        </p:nvSpPr>
        <p:spPr>
          <a:xfrm>
            <a:off x="986118" y="822960"/>
            <a:ext cx="24374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6</a:t>
            </a:r>
          </a:p>
          <a:p>
            <a:endParaRPr lang="fr-FR" sz="4000" dirty="0"/>
          </a:p>
          <a:p>
            <a:r>
              <a:rPr lang="fr-FR" sz="4000" dirty="0"/>
              <a:t>(__ __)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51AD48F-4609-4A49-8D26-C716260E43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7268" y="4706362"/>
            <a:ext cx="416607" cy="568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649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6A745E87-C674-94D9-B288-DAE946C374AC}"/>
              </a:ext>
            </a:extLst>
          </p:cNvPr>
          <p:cNvGraphicFramePr>
            <a:graphicFrameLocks noGrp="1"/>
          </p:cNvGraphicFramePr>
          <p:nvPr/>
        </p:nvGraphicFramePr>
        <p:xfrm>
          <a:off x="3281680" y="822960"/>
          <a:ext cx="562864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580">
                  <a:extLst>
                    <a:ext uri="{9D8B030D-6E8A-4147-A177-3AD203B41FA5}">
                      <a16:colId xmlns:a16="http://schemas.microsoft.com/office/drawing/2014/main" val="2759147603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531169275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594191790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1612350645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690799272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605297117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073569023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509669954"/>
                    </a:ext>
                  </a:extLst>
                </a:gridCol>
              </a:tblGrid>
              <a:tr h="70485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283983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189134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4299231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13446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744699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306692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1809475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9682640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4E7922AF-CF35-F809-91E6-EB5664A6AB01}"/>
              </a:ext>
            </a:extLst>
          </p:cNvPr>
          <p:cNvSpPr txBox="1"/>
          <p:nvPr/>
        </p:nvSpPr>
        <p:spPr>
          <a:xfrm>
            <a:off x="3795529" y="396240"/>
            <a:ext cx="562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A           B           C           D          E            F            G  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4470A50-FFED-C029-C7CD-CE23E4FF3AC7}"/>
              </a:ext>
            </a:extLst>
          </p:cNvPr>
          <p:cNvSpPr txBox="1"/>
          <p:nvPr/>
        </p:nvSpPr>
        <p:spPr>
          <a:xfrm>
            <a:off x="2958147" y="1024053"/>
            <a:ext cx="2970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600" dirty="0"/>
          </a:p>
          <a:p>
            <a:r>
              <a:rPr lang="fr-FR" sz="1600" dirty="0"/>
              <a:t>1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2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3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4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5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6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7</a:t>
            </a:r>
          </a:p>
          <a:p>
            <a:endParaRPr lang="fr-FR" sz="1600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F141F82-45B9-F167-C843-7CC10A77FA69}"/>
              </a:ext>
            </a:extLst>
          </p:cNvPr>
          <p:cNvSpPr txBox="1"/>
          <p:nvPr/>
        </p:nvSpPr>
        <p:spPr>
          <a:xfrm>
            <a:off x="986118" y="822960"/>
            <a:ext cx="24374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7</a:t>
            </a:r>
          </a:p>
          <a:p>
            <a:endParaRPr lang="fr-FR" sz="4000" dirty="0"/>
          </a:p>
          <a:p>
            <a:r>
              <a:rPr lang="fr-FR" sz="4000" dirty="0"/>
              <a:t>(__ __)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51AD48F-4609-4A49-8D26-C716260E43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7268" y="5466339"/>
            <a:ext cx="416607" cy="568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096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6A745E87-C674-94D9-B288-DAE946C374AC}"/>
              </a:ext>
            </a:extLst>
          </p:cNvPr>
          <p:cNvGraphicFramePr>
            <a:graphicFrameLocks noGrp="1"/>
          </p:cNvGraphicFramePr>
          <p:nvPr/>
        </p:nvGraphicFramePr>
        <p:xfrm>
          <a:off x="3281680" y="822960"/>
          <a:ext cx="562864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580">
                  <a:extLst>
                    <a:ext uri="{9D8B030D-6E8A-4147-A177-3AD203B41FA5}">
                      <a16:colId xmlns:a16="http://schemas.microsoft.com/office/drawing/2014/main" val="2759147603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531169275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594191790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1612350645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690799272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605297117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073569023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509669954"/>
                    </a:ext>
                  </a:extLst>
                </a:gridCol>
              </a:tblGrid>
              <a:tr h="70485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283983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189134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4299231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13446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744699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306692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1809475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9682640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4E7922AF-CF35-F809-91E6-EB5664A6AB01}"/>
              </a:ext>
            </a:extLst>
          </p:cNvPr>
          <p:cNvSpPr txBox="1"/>
          <p:nvPr/>
        </p:nvSpPr>
        <p:spPr>
          <a:xfrm>
            <a:off x="3795529" y="396240"/>
            <a:ext cx="562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A           B           C           D          E            F            G  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4470A50-FFED-C029-C7CD-CE23E4FF3AC7}"/>
              </a:ext>
            </a:extLst>
          </p:cNvPr>
          <p:cNvSpPr txBox="1"/>
          <p:nvPr/>
        </p:nvSpPr>
        <p:spPr>
          <a:xfrm>
            <a:off x="2958147" y="1024053"/>
            <a:ext cx="2970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600" dirty="0"/>
          </a:p>
          <a:p>
            <a:r>
              <a:rPr lang="fr-FR" sz="1600" dirty="0"/>
              <a:t>1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2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3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4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5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6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7</a:t>
            </a:r>
          </a:p>
          <a:p>
            <a:endParaRPr lang="fr-FR" sz="1600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F141F82-45B9-F167-C843-7CC10A77FA69}"/>
              </a:ext>
            </a:extLst>
          </p:cNvPr>
          <p:cNvSpPr txBox="1"/>
          <p:nvPr/>
        </p:nvSpPr>
        <p:spPr>
          <a:xfrm>
            <a:off x="986118" y="822960"/>
            <a:ext cx="24374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8</a:t>
            </a:r>
          </a:p>
          <a:p>
            <a:endParaRPr lang="fr-FR" sz="4000" dirty="0"/>
          </a:p>
          <a:p>
            <a:r>
              <a:rPr lang="fr-FR" sz="4000" dirty="0"/>
              <a:t>(__ __)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51AD48F-4609-4A49-8D26-C716260E43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0589" y="1223755"/>
            <a:ext cx="416607" cy="568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442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6A745E87-C674-94D9-B288-DAE946C374AC}"/>
              </a:ext>
            </a:extLst>
          </p:cNvPr>
          <p:cNvGraphicFramePr>
            <a:graphicFrameLocks noGrp="1"/>
          </p:cNvGraphicFramePr>
          <p:nvPr/>
        </p:nvGraphicFramePr>
        <p:xfrm>
          <a:off x="3281680" y="822960"/>
          <a:ext cx="562864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580">
                  <a:extLst>
                    <a:ext uri="{9D8B030D-6E8A-4147-A177-3AD203B41FA5}">
                      <a16:colId xmlns:a16="http://schemas.microsoft.com/office/drawing/2014/main" val="2759147603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531169275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594191790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1612350645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690799272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605297117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073569023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509669954"/>
                    </a:ext>
                  </a:extLst>
                </a:gridCol>
              </a:tblGrid>
              <a:tr h="70485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283983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189134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4299231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13446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744699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306692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1809475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9682640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4E7922AF-CF35-F809-91E6-EB5664A6AB01}"/>
              </a:ext>
            </a:extLst>
          </p:cNvPr>
          <p:cNvSpPr txBox="1"/>
          <p:nvPr/>
        </p:nvSpPr>
        <p:spPr>
          <a:xfrm>
            <a:off x="3795529" y="396240"/>
            <a:ext cx="562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A           B           C           D          E            F            G  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4470A50-FFED-C029-C7CD-CE23E4FF3AC7}"/>
              </a:ext>
            </a:extLst>
          </p:cNvPr>
          <p:cNvSpPr txBox="1"/>
          <p:nvPr/>
        </p:nvSpPr>
        <p:spPr>
          <a:xfrm>
            <a:off x="2958147" y="1024053"/>
            <a:ext cx="2970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600" dirty="0"/>
          </a:p>
          <a:p>
            <a:r>
              <a:rPr lang="fr-FR" sz="1600" dirty="0"/>
              <a:t>1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2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3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4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5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6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7</a:t>
            </a:r>
          </a:p>
          <a:p>
            <a:endParaRPr lang="fr-FR" sz="1600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F141F82-45B9-F167-C843-7CC10A77FA69}"/>
              </a:ext>
            </a:extLst>
          </p:cNvPr>
          <p:cNvSpPr txBox="1"/>
          <p:nvPr/>
        </p:nvSpPr>
        <p:spPr>
          <a:xfrm>
            <a:off x="986118" y="822960"/>
            <a:ext cx="24374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9</a:t>
            </a:r>
          </a:p>
          <a:p>
            <a:endParaRPr lang="fr-FR" sz="4000" dirty="0"/>
          </a:p>
          <a:p>
            <a:r>
              <a:rPr lang="fr-FR" sz="4000" dirty="0"/>
              <a:t>(__ __)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51AD48F-4609-4A49-8D26-C716260E43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5395" y="2637338"/>
            <a:ext cx="416607" cy="568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1147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183</Words>
  <Application>Microsoft Macintosh PowerPoint</Application>
  <PresentationFormat>Grand écran</PresentationFormat>
  <Paragraphs>241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Utilisateur de Microsoft Office</cp:lastModifiedBy>
  <cp:revision>4</cp:revision>
  <dcterms:created xsi:type="dcterms:W3CDTF">2023-11-03T15:26:28Z</dcterms:created>
  <dcterms:modified xsi:type="dcterms:W3CDTF">2023-11-04T09:20:43Z</dcterms:modified>
</cp:coreProperties>
</file>