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74" r:id="rId3"/>
    <p:sldId id="280" r:id="rId4"/>
    <p:sldId id="286" r:id="rId5"/>
    <p:sldId id="281" r:id="rId6"/>
    <p:sldId id="282" r:id="rId7"/>
    <p:sldId id="284" r:id="rId8"/>
    <p:sldId id="285" r:id="rId9"/>
    <p:sldId id="283" r:id="rId10"/>
    <p:sldId id="275" r:id="rId11"/>
    <p:sldId id="276" r:id="rId12"/>
    <p:sldId id="277" r:id="rId13"/>
    <p:sldId id="278" r:id="rId14"/>
    <p:sldId id="279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7"/>
    <p:restoredTop sz="96327"/>
  </p:normalViewPr>
  <p:slideViewPr>
    <p:cSldViewPr snapToGrid="0" showGuides="1">
      <p:cViewPr varScale="1">
        <p:scale>
          <a:sx n="124" d="100"/>
          <a:sy n="124" d="100"/>
        </p:scale>
        <p:origin x="688" y="16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C90B-F2E4-964C-A4E0-BEAEDF29BF28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E920-4E3A-3A45-A1C6-BA55DA129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78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C90B-F2E4-964C-A4E0-BEAEDF29BF28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E920-4E3A-3A45-A1C6-BA55DA129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49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C90B-F2E4-964C-A4E0-BEAEDF29BF28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E920-4E3A-3A45-A1C6-BA55DA129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88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C90B-F2E4-964C-A4E0-BEAEDF29BF28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E920-4E3A-3A45-A1C6-BA55DA129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85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C90B-F2E4-964C-A4E0-BEAEDF29BF28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E920-4E3A-3A45-A1C6-BA55DA129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62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C90B-F2E4-964C-A4E0-BEAEDF29BF28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E920-4E3A-3A45-A1C6-BA55DA129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95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C90B-F2E4-964C-A4E0-BEAEDF29BF28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E920-4E3A-3A45-A1C6-BA55DA129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12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C90B-F2E4-964C-A4E0-BEAEDF29BF28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E920-4E3A-3A45-A1C6-BA55DA129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6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C90B-F2E4-964C-A4E0-BEAEDF29BF28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E920-4E3A-3A45-A1C6-BA55DA129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47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C90B-F2E4-964C-A4E0-BEAEDF29BF28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E920-4E3A-3A45-A1C6-BA55DA129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15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C90B-F2E4-964C-A4E0-BEAEDF29BF28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FE920-4E3A-3A45-A1C6-BA55DA129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56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8C90B-F2E4-964C-A4E0-BEAEDF29BF28}" type="datetimeFigureOut">
              <a:rPr lang="fr-FR" smtClean="0"/>
              <a:t>03/11/2023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FE920-4E3A-3A45-A1C6-BA55DA1296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57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A745E87-C674-94D9-B288-DAE946C37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267457"/>
              </p:ext>
            </p:extLst>
          </p:nvPr>
        </p:nvGraphicFramePr>
        <p:xfrm>
          <a:off x="2666363" y="837246"/>
          <a:ext cx="4573272" cy="458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59">
                  <a:extLst>
                    <a:ext uri="{9D8B030D-6E8A-4147-A177-3AD203B41FA5}">
                      <a16:colId xmlns:a16="http://schemas.microsoft.com/office/drawing/2014/main" val="275914760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3116927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594191790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161235064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690799272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605297117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07356902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09669954"/>
                    </a:ext>
                  </a:extLst>
                </a:gridCol>
              </a:tblGrid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283983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189134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299231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613446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744699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306692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809475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68264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E7922AF-CF35-F809-91E6-EB5664A6AB01}"/>
              </a:ext>
            </a:extLst>
          </p:cNvPr>
          <p:cNvSpPr txBox="1"/>
          <p:nvPr/>
        </p:nvSpPr>
        <p:spPr>
          <a:xfrm>
            <a:off x="2780667" y="411375"/>
            <a:ext cx="457327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dirty="0"/>
              <a:t> A           B          C           D          E            F            G           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470A50-FFED-C029-C7CD-CE23E4FF3AC7}"/>
              </a:ext>
            </a:extLst>
          </p:cNvPr>
          <p:cNvSpPr txBox="1"/>
          <p:nvPr/>
        </p:nvSpPr>
        <p:spPr>
          <a:xfrm>
            <a:off x="2297223" y="733752"/>
            <a:ext cx="24138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00" dirty="0"/>
          </a:p>
          <a:p>
            <a:r>
              <a:rPr lang="fr-FR" sz="1300" dirty="0"/>
              <a:t>1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2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3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4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5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6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7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8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5EBB869-6874-B001-AB75-AA64F062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7" y="3141649"/>
            <a:ext cx="457364" cy="5461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F9B51EF-4684-A852-2C3F-6663F1058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86567" y="2032420"/>
            <a:ext cx="324485" cy="496895"/>
          </a:xfrm>
          <a:prstGeom prst="rect">
            <a:avLst/>
          </a:prstGeom>
        </p:spPr>
      </p:pic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78A5C803-D29A-E7F1-0524-65D81BFFE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058533"/>
              </p:ext>
            </p:extLst>
          </p:nvPr>
        </p:nvGraphicFramePr>
        <p:xfrm>
          <a:off x="822217" y="5727224"/>
          <a:ext cx="8261565" cy="40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71">
                  <a:extLst>
                    <a:ext uri="{9D8B030D-6E8A-4147-A177-3AD203B41FA5}">
                      <a16:colId xmlns:a16="http://schemas.microsoft.com/office/drawing/2014/main" val="35072633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70540863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78760776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406460733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20433160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95957025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20211761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13562477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7572131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06076707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899633368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99235704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0645479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510696462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60611568"/>
                    </a:ext>
                  </a:extLst>
                </a:gridCol>
              </a:tblGrid>
              <a:tr h="40559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968547"/>
                  </a:ext>
                </a:extLst>
              </a:tr>
            </a:tbl>
          </a:graphicData>
        </a:graphic>
      </p:graphicFrame>
      <p:pic>
        <p:nvPicPr>
          <p:cNvPr id="24" name="Image 23">
            <a:extLst>
              <a:ext uri="{FF2B5EF4-FFF2-40B4-BE49-F238E27FC236}">
                <a16:creationId xmlns:a16="http://schemas.microsoft.com/office/drawing/2014/main" id="{4386EF6E-083E-6A25-EEEA-00C24C200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39254" y="5681573"/>
            <a:ext cx="324485" cy="4968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6E034C6-DAC1-7AEA-A7D4-E7F7B008E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17" y="5656957"/>
            <a:ext cx="457364" cy="54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9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A745E87-C674-94D9-B288-DAE946C374AC}"/>
              </a:ext>
            </a:extLst>
          </p:cNvPr>
          <p:cNvGraphicFramePr>
            <a:graphicFrameLocks noGrp="1"/>
          </p:cNvGraphicFramePr>
          <p:nvPr/>
        </p:nvGraphicFramePr>
        <p:xfrm>
          <a:off x="2666363" y="837246"/>
          <a:ext cx="4573272" cy="458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59">
                  <a:extLst>
                    <a:ext uri="{9D8B030D-6E8A-4147-A177-3AD203B41FA5}">
                      <a16:colId xmlns:a16="http://schemas.microsoft.com/office/drawing/2014/main" val="275914760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3116927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594191790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161235064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690799272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605297117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07356902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09669954"/>
                    </a:ext>
                  </a:extLst>
                </a:gridCol>
              </a:tblGrid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283983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189134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299231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613446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744699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306692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809475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68264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E7922AF-CF35-F809-91E6-EB5664A6AB01}"/>
              </a:ext>
            </a:extLst>
          </p:cNvPr>
          <p:cNvSpPr txBox="1"/>
          <p:nvPr/>
        </p:nvSpPr>
        <p:spPr>
          <a:xfrm>
            <a:off x="2780667" y="411375"/>
            <a:ext cx="457327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dirty="0"/>
              <a:t> A           B          C           D          E            F            G           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470A50-FFED-C029-C7CD-CE23E4FF3AC7}"/>
              </a:ext>
            </a:extLst>
          </p:cNvPr>
          <p:cNvSpPr txBox="1"/>
          <p:nvPr/>
        </p:nvSpPr>
        <p:spPr>
          <a:xfrm>
            <a:off x="2297223" y="733752"/>
            <a:ext cx="24138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00" dirty="0"/>
          </a:p>
          <a:p>
            <a:r>
              <a:rPr lang="fr-FR" sz="1300" dirty="0"/>
              <a:t>1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2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3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4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5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6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7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8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5EBB869-6874-B001-AB75-AA64F062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135" y="2023765"/>
            <a:ext cx="423384" cy="5055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F9B51EF-4684-A852-2C3F-6663F1058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67302" y="3180552"/>
            <a:ext cx="324485" cy="496895"/>
          </a:xfrm>
          <a:prstGeom prst="rect">
            <a:avLst/>
          </a:prstGeom>
        </p:spPr>
      </p:pic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78A5C803-D29A-E7F1-0524-65D81BFFE08C}"/>
              </a:ext>
            </a:extLst>
          </p:cNvPr>
          <p:cNvGraphicFramePr>
            <a:graphicFrameLocks noGrp="1"/>
          </p:cNvGraphicFramePr>
          <p:nvPr/>
        </p:nvGraphicFramePr>
        <p:xfrm>
          <a:off x="822217" y="5727224"/>
          <a:ext cx="8261565" cy="40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71">
                  <a:extLst>
                    <a:ext uri="{9D8B030D-6E8A-4147-A177-3AD203B41FA5}">
                      <a16:colId xmlns:a16="http://schemas.microsoft.com/office/drawing/2014/main" val="35072633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70540863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78760776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406460733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20433160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95957025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20211761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13562477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7572131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06076707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899633368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99235704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0645479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510696462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60611568"/>
                    </a:ext>
                  </a:extLst>
                </a:gridCol>
              </a:tblGrid>
              <a:tr h="40559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968547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064AAC95-888F-9E95-28AB-298538D0E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17" y="5656957"/>
            <a:ext cx="457364" cy="5461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25C480-CEE0-AC5F-081C-091C14CAB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39254" y="5681573"/>
            <a:ext cx="324485" cy="49689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E03828F-2181-3200-38C2-716F0B2FAD9F}"/>
              </a:ext>
            </a:extLst>
          </p:cNvPr>
          <p:cNvCxnSpPr>
            <a:cxnSpLocks/>
          </p:cNvCxnSpPr>
          <p:nvPr/>
        </p:nvCxnSpPr>
        <p:spPr>
          <a:xfrm>
            <a:off x="3606231" y="2280863"/>
            <a:ext cx="1099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BDB52C3-546C-DC51-2127-083CBE651A0D}"/>
              </a:ext>
            </a:extLst>
          </p:cNvPr>
          <p:cNvCxnSpPr>
            <a:cxnSpLocks/>
          </p:cNvCxnSpPr>
          <p:nvPr/>
        </p:nvCxnSpPr>
        <p:spPr>
          <a:xfrm>
            <a:off x="4705564" y="1703798"/>
            <a:ext cx="1099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EA791D8-ED6D-2CBB-5DBA-A20A4ACB6C3E}"/>
              </a:ext>
            </a:extLst>
          </p:cNvPr>
          <p:cNvCxnSpPr>
            <a:cxnSpLocks/>
          </p:cNvCxnSpPr>
          <p:nvPr/>
        </p:nvCxnSpPr>
        <p:spPr>
          <a:xfrm flipV="1">
            <a:off x="4705564" y="1703798"/>
            <a:ext cx="0" cy="577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A1EE3E1-59AF-8E4B-AF2F-2153A09F517D}"/>
              </a:ext>
            </a:extLst>
          </p:cNvPr>
          <p:cNvCxnSpPr>
            <a:cxnSpLocks/>
          </p:cNvCxnSpPr>
          <p:nvPr/>
        </p:nvCxnSpPr>
        <p:spPr>
          <a:xfrm flipV="1">
            <a:off x="5804897" y="1703798"/>
            <a:ext cx="0" cy="11546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607F5287-A7C7-38F0-C745-258366DD858D}"/>
              </a:ext>
            </a:extLst>
          </p:cNvPr>
          <p:cNvCxnSpPr>
            <a:cxnSpLocks/>
          </p:cNvCxnSpPr>
          <p:nvPr/>
        </p:nvCxnSpPr>
        <p:spPr>
          <a:xfrm flipV="1">
            <a:off x="5239820" y="2858404"/>
            <a:ext cx="565077" cy="3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D0E13552-9D1B-8E23-5F05-D3077CE2DA84}"/>
              </a:ext>
            </a:extLst>
          </p:cNvPr>
          <p:cNvCxnSpPr>
            <a:cxnSpLocks/>
          </p:cNvCxnSpPr>
          <p:nvPr/>
        </p:nvCxnSpPr>
        <p:spPr>
          <a:xfrm flipV="1">
            <a:off x="5255230" y="2839477"/>
            <a:ext cx="0" cy="4277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131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C5EBB869-6874-B001-AB75-AA64F062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347" y="4283478"/>
            <a:ext cx="457364" cy="546125"/>
          </a:xfrm>
          <a:prstGeom prst="rect">
            <a:avLst/>
          </a:prstGeom>
        </p:spPr>
      </p:pic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A745E87-C674-94D9-B288-DAE946C374AC}"/>
              </a:ext>
            </a:extLst>
          </p:cNvPr>
          <p:cNvGraphicFramePr>
            <a:graphicFrameLocks noGrp="1"/>
          </p:cNvGraphicFramePr>
          <p:nvPr/>
        </p:nvGraphicFramePr>
        <p:xfrm>
          <a:off x="2666363" y="837246"/>
          <a:ext cx="4573272" cy="458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59">
                  <a:extLst>
                    <a:ext uri="{9D8B030D-6E8A-4147-A177-3AD203B41FA5}">
                      <a16:colId xmlns:a16="http://schemas.microsoft.com/office/drawing/2014/main" val="275914760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3116927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594191790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161235064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690799272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605297117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07356902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09669954"/>
                    </a:ext>
                  </a:extLst>
                </a:gridCol>
              </a:tblGrid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283983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189134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299231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613446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744699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306692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809475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68264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E7922AF-CF35-F809-91E6-EB5664A6AB01}"/>
              </a:ext>
            </a:extLst>
          </p:cNvPr>
          <p:cNvSpPr txBox="1"/>
          <p:nvPr/>
        </p:nvSpPr>
        <p:spPr>
          <a:xfrm>
            <a:off x="2780667" y="411375"/>
            <a:ext cx="457327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dirty="0"/>
              <a:t> A           B          C           D          E            F            G           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470A50-FFED-C029-C7CD-CE23E4FF3AC7}"/>
              </a:ext>
            </a:extLst>
          </p:cNvPr>
          <p:cNvSpPr txBox="1"/>
          <p:nvPr/>
        </p:nvSpPr>
        <p:spPr>
          <a:xfrm>
            <a:off x="2297223" y="733752"/>
            <a:ext cx="24138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00" dirty="0"/>
          </a:p>
          <a:p>
            <a:r>
              <a:rPr lang="fr-FR" sz="1300" dirty="0"/>
              <a:t>1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2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3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4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5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6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7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8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F9B51EF-4684-A852-2C3F-6663F1058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80667" y="2008977"/>
            <a:ext cx="324485" cy="496895"/>
          </a:xfrm>
          <a:prstGeom prst="rect">
            <a:avLst/>
          </a:prstGeom>
        </p:spPr>
      </p:pic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78A5C803-D29A-E7F1-0524-65D81BFFE08C}"/>
              </a:ext>
            </a:extLst>
          </p:cNvPr>
          <p:cNvGraphicFramePr>
            <a:graphicFrameLocks noGrp="1"/>
          </p:cNvGraphicFramePr>
          <p:nvPr/>
        </p:nvGraphicFramePr>
        <p:xfrm>
          <a:off x="822217" y="5727224"/>
          <a:ext cx="8261565" cy="40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71">
                  <a:extLst>
                    <a:ext uri="{9D8B030D-6E8A-4147-A177-3AD203B41FA5}">
                      <a16:colId xmlns:a16="http://schemas.microsoft.com/office/drawing/2014/main" val="35072633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70540863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78760776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406460733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20433160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95957025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20211761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13562477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7572131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06076707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899633368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99235704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0645479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510696462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60611568"/>
                    </a:ext>
                  </a:extLst>
                </a:gridCol>
              </a:tblGrid>
              <a:tr h="40559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968547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4577CF34-41FA-E422-57C9-FD8D9437E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17" y="5656957"/>
            <a:ext cx="457364" cy="5461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DBC7A8A-CE0A-7BFD-2197-A917A729D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39254" y="5681573"/>
            <a:ext cx="324485" cy="49689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568EBDD-F5E4-8D05-71E7-D7CB32ABCCBE}"/>
              </a:ext>
            </a:extLst>
          </p:cNvPr>
          <p:cNvCxnSpPr>
            <a:cxnSpLocks/>
          </p:cNvCxnSpPr>
          <p:nvPr/>
        </p:nvCxnSpPr>
        <p:spPr>
          <a:xfrm flipV="1">
            <a:off x="2979506" y="2371619"/>
            <a:ext cx="0" cy="44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5EF123A-5A51-06E7-CA71-2A83AC703ED1}"/>
              </a:ext>
            </a:extLst>
          </p:cNvPr>
          <p:cNvCxnSpPr>
            <a:cxnSpLocks/>
          </p:cNvCxnSpPr>
          <p:nvPr/>
        </p:nvCxnSpPr>
        <p:spPr>
          <a:xfrm>
            <a:off x="4078839" y="3353656"/>
            <a:ext cx="24212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F9CACE8-00CB-CFC7-E732-F3387EB30EC8}"/>
              </a:ext>
            </a:extLst>
          </p:cNvPr>
          <p:cNvCxnSpPr>
            <a:cxnSpLocks/>
          </p:cNvCxnSpPr>
          <p:nvPr/>
        </p:nvCxnSpPr>
        <p:spPr>
          <a:xfrm>
            <a:off x="2979506" y="2809126"/>
            <a:ext cx="1099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AE3DFBB-2CC1-541B-8641-B0A77E470D43}"/>
              </a:ext>
            </a:extLst>
          </p:cNvPr>
          <p:cNvCxnSpPr>
            <a:cxnSpLocks/>
          </p:cNvCxnSpPr>
          <p:nvPr/>
        </p:nvCxnSpPr>
        <p:spPr>
          <a:xfrm flipV="1">
            <a:off x="6500117" y="3353656"/>
            <a:ext cx="0" cy="1137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02A33EE-47C4-6CF3-1EE5-5D808A10B6EA}"/>
              </a:ext>
            </a:extLst>
          </p:cNvPr>
          <p:cNvCxnSpPr>
            <a:cxnSpLocks/>
          </p:cNvCxnSpPr>
          <p:nvPr/>
        </p:nvCxnSpPr>
        <p:spPr>
          <a:xfrm flipV="1">
            <a:off x="4078839" y="2809126"/>
            <a:ext cx="0" cy="577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089C4D42-07FC-750B-D2DD-1FEC665EF5FC}"/>
              </a:ext>
            </a:extLst>
          </p:cNvPr>
          <p:cNvSpPr txBox="1"/>
          <p:nvPr/>
        </p:nvSpPr>
        <p:spPr>
          <a:xfrm>
            <a:off x="85808" y="241445"/>
            <a:ext cx="3591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Prénom : ____________</a:t>
            </a:r>
          </a:p>
          <a:p>
            <a:endParaRPr lang="fr-FR" dirty="0"/>
          </a:p>
          <a:p>
            <a:r>
              <a:rPr lang="fr-FR" dirty="0"/>
              <a:t>Date : __ / __ / ____</a:t>
            </a:r>
          </a:p>
        </p:txBody>
      </p:sp>
    </p:spTree>
    <p:extLst>
      <p:ext uri="{BB962C8B-B14F-4D97-AF65-F5344CB8AC3E}">
        <p14:creationId xmlns:p14="http://schemas.microsoft.com/office/powerpoint/2010/main" val="1487915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A745E87-C674-94D9-B288-DAE946C374AC}"/>
              </a:ext>
            </a:extLst>
          </p:cNvPr>
          <p:cNvGraphicFramePr>
            <a:graphicFrameLocks noGrp="1"/>
          </p:cNvGraphicFramePr>
          <p:nvPr/>
        </p:nvGraphicFramePr>
        <p:xfrm>
          <a:off x="2666363" y="837246"/>
          <a:ext cx="4573272" cy="458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59">
                  <a:extLst>
                    <a:ext uri="{9D8B030D-6E8A-4147-A177-3AD203B41FA5}">
                      <a16:colId xmlns:a16="http://schemas.microsoft.com/office/drawing/2014/main" val="275914760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3116927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594191790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161235064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690799272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605297117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07356902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09669954"/>
                    </a:ext>
                  </a:extLst>
                </a:gridCol>
              </a:tblGrid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283983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189134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299231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613446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744699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306692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809475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68264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E7922AF-CF35-F809-91E6-EB5664A6AB01}"/>
              </a:ext>
            </a:extLst>
          </p:cNvPr>
          <p:cNvSpPr txBox="1"/>
          <p:nvPr/>
        </p:nvSpPr>
        <p:spPr>
          <a:xfrm>
            <a:off x="2780667" y="411375"/>
            <a:ext cx="457327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dirty="0"/>
              <a:t> A           B          C           D          E            F            G           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470A50-FFED-C029-C7CD-CE23E4FF3AC7}"/>
              </a:ext>
            </a:extLst>
          </p:cNvPr>
          <p:cNvSpPr txBox="1"/>
          <p:nvPr/>
        </p:nvSpPr>
        <p:spPr>
          <a:xfrm>
            <a:off x="2297223" y="733752"/>
            <a:ext cx="24138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00" dirty="0"/>
          </a:p>
          <a:p>
            <a:r>
              <a:rPr lang="fr-FR" sz="1300" dirty="0"/>
              <a:t>1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2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3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4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5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6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7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8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5EBB869-6874-B001-AB75-AA64F062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71" y="4283477"/>
            <a:ext cx="457364" cy="5461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F9B51EF-4684-A852-2C3F-6663F1058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067302" y="2008977"/>
            <a:ext cx="324485" cy="496895"/>
          </a:xfrm>
          <a:prstGeom prst="rect">
            <a:avLst/>
          </a:prstGeom>
        </p:spPr>
      </p:pic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78A5C803-D29A-E7F1-0524-65D81BFFE08C}"/>
              </a:ext>
            </a:extLst>
          </p:cNvPr>
          <p:cNvGraphicFramePr>
            <a:graphicFrameLocks noGrp="1"/>
          </p:cNvGraphicFramePr>
          <p:nvPr/>
        </p:nvGraphicFramePr>
        <p:xfrm>
          <a:off x="822217" y="5727224"/>
          <a:ext cx="8261565" cy="40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71">
                  <a:extLst>
                    <a:ext uri="{9D8B030D-6E8A-4147-A177-3AD203B41FA5}">
                      <a16:colId xmlns:a16="http://schemas.microsoft.com/office/drawing/2014/main" val="35072633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70540863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78760776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406460733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20433160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95957025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20211761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13562477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7572131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06076707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899633368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99235704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0645479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510696462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60611568"/>
                    </a:ext>
                  </a:extLst>
                </a:gridCol>
              </a:tblGrid>
              <a:tr h="40559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968547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63A3F19A-96E2-8246-3356-EA3A2EF5D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17" y="5656957"/>
            <a:ext cx="457364" cy="5461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21EBB76-42F8-FBED-DA46-5CB7A3878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39254" y="5681573"/>
            <a:ext cx="324485" cy="49689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2F5FDD1-31FB-64B5-6DD5-1C053ACED12C}"/>
              </a:ext>
            </a:extLst>
          </p:cNvPr>
          <p:cNvCxnSpPr>
            <a:cxnSpLocks/>
          </p:cNvCxnSpPr>
          <p:nvPr/>
        </p:nvCxnSpPr>
        <p:spPr>
          <a:xfrm>
            <a:off x="4130643" y="1720065"/>
            <a:ext cx="17667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54BA475-206C-1E07-4809-C3CACC17DBE6}"/>
              </a:ext>
            </a:extLst>
          </p:cNvPr>
          <p:cNvCxnSpPr>
            <a:cxnSpLocks/>
          </p:cNvCxnSpPr>
          <p:nvPr/>
        </p:nvCxnSpPr>
        <p:spPr>
          <a:xfrm>
            <a:off x="4130643" y="4662755"/>
            <a:ext cx="42080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5E67055-FF39-18B4-749A-CD654209C5C6}"/>
              </a:ext>
            </a:extLst>
          </p:cNvPr>
          <p:cNvCxnSpPr>
            <a:cxnSpLocks/>
          </p:cNvCxnSpPr>
          <p:nvPr/>
        </p:nvCxnSpPr>
        <p:spPr>
          <a:xfrm flipV="1">
            <a:off x="4130643" y="4085690"/>
            <a:ext cx="1766723" cy="34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BB9A7D3-E587-AD6B-6393-8D981F73D166}"/>
              </a:ext>
            </a:extLst>
          </p:cNvPr>
          <p:cNvCxnSpPr>
            <a:cxnSpLocks/>
          </p:cNvCxnSpPr>
          <p:nvPr/>
        </p:nvCxnSpPr>
        <p:spPr>
          <a:xfrm>
            <a:off x="4158041" y="2874195"/>
            <a:ext cx="1099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6993480-B44D-29A4-AE92-283F48653A20}"/>
              </a:ext>
            </a:extLst>
          </p:cNvPr>
          <p:cNvCxnSpPr>
            <a:cxnSpLocks/>
          </p:cNvCxnSpPr>
          <p:nvPr/>
        </p:nvCxnSpPr>
        <p:spPr>
          <a:xfrm flipV="1">
            <a:off x="4146054" y="1720065"/>
            <a:ext cx="0" cy="1154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C0BD68D-EE4F-692B-D9DA-FE582DF5BAE5}"/>
              </a:ext>
            </a:extLst>
          </p:cNvPr>
          <p:cNvCxnSpPr>
            <a:cxnSpLocks/>
          </p:cNvCxnSpPr>
          <p:nvPr/>
        </p:nvCxnSpPr>
        <p:spPr>
          <a:xfrm flipV="1">
            <a:off x="5883667" y="1685341"/>
            <a:ext cx="0" cy="24037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5D1347F-55E7-FA6D-3171-1BE1C3F1FF19}"/>
              </a:ext>
            </a:extLst>
          </p:cNvPr>
          <p:cNvCxnSpPr>
            <a:cxnSpLocks/>
          </p:cNvCxnSpPr>
          <p:nvPr/>
        </p:nvCxnSpPr>
        <p:spPr>
          <a:xfrm flipV="1">
            <a:off x="4158041" y="4085690"/>
            <a:ext cx="0" cy="577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3806A94-A363-F400-C02D-46BDE53AC042}"/>
              </a:ext>
            </a:extLst>
          </p:cNvPr>
          <p:cNvCxnSpPr>
            <a:cxnSpLocks/>
          </p:cNvCxnSpPr>
          <p:nvPr/>
        </p:nvCxnSpPr>
        <p:spPr>
          <a:xfrm flipV="1">
            <a:off x="5243245" y="2297130"/>
            <a:ext cx="0" cy="577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418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A745E87-C674-94D9-B288-DAE946C374AC}"/>
              </a:ext>
            </a:extLst>
          </p:cNvPr>
          <p:cNvGraphicFramePr>
            <a:graphicFrameLocks noGrp="1"/>
          </p:cNvGraphicFramePr>
          <p:nvPr/>
        </p:nvGraphicFramePr>
        <p:xfrm>
          <a:off x="2666363" y="837246"/>
          <a:ext cx="4573272" cy="458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59">
                  <a:extLst>
                    <a:ext uri="{9D8B030D-6E8A-4147-A177-3AD203B41FA5}">
                      <a16:colId xmlns:a16="http://schemas.microsoft.com/office/drawing/2014/main" val="275914760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3116927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594191790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161235064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690799272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605297117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07356902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09669954"/>
                    </a:ext>
                  </a:extLst>
                </a:gridCol>
              </a:tblGrid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283983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189134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299231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613446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744699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306692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809475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68264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E7922AF-CF35-F809-91E6-EB5664A6AB01}"/>
              </a:ext>
            </a:extLst>
          </p:cNvPr>
          <p:cNvSpPr txBox="1"/>
          <p:nvPr/>
        </p:nvSpPr>
        <p:spPr>
          <a:xfrm>
            <a:off x="2780667" y="411375"/>
            <a:ext cx="457327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dirty="0"/>
              <a:t> A           B          C           D          E            F            G           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470A50-FFED-C029-C7CD-CE23E4FF3AC7}"/>
              </a:ext>
            </a:extLst>
          </p:cNvPr>
          <p:cNvSpPr txBox="1"/>
          <p:nvPr/>
        </p:nvSpPr>
        <p:spPr>
          <a:xfrm>
            <a:off x="2297223" y="733752"/>
            <a:ext cx="24138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00" dirty="0"/>
          </a:p>
          <a:p>
            <a:r>
              <a:rPr lang="fr-FR" sz="1300" dirty="0"/>
              <a:t>1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2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3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4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5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6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7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8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5EBB869-6874-B001-AB75-AA64F062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48" y="4283477"/>
            <a:ext cx="457364" cy="5461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F9B51EF-4684-A852-2C3F-6663F1058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809561" y="4899093"/>
            <a:ext cx="324485" cy="496895"/>
          </a:xfrm>
          <a:prstGeom prst="rect">
            <a:avLst/>
          </a:prstGeom>
        </p:spPr>
      </p:pic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78A5C803-D29A-E7F1-0524-65D81BFFE08C}"/>
              </a:ext>
            </a:extLst>
          </p:cNvPr>
          <p:cNvGraphicFramePr>
            <a:graphicFrameLocks noGrp="1"/>
          </p:cNvGraphicFramePr>
          <p:nvPr/>
        </p:nvGraphicFramePr>
        <p:xfrm>
          <a:off x="822217" y="5727224"/>
          <a:ext cx="8261565" cy="40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71">
                  <a:extLst>
                    <a:ext uri="{9D8B030D-6E8A-4147-A177-3AD203B41FA5}">
                      <a16:colId xmlns:a16="http://schemas.microsoft.com/office/drawing/2014/main" val="35072633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70540863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78760776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406460733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20433160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95957025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20211761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13562477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7572131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06076707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899633368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99235704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0645479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510696462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60611568"/>
                    </a:ext>
                  </a:extLst>
                </a:gridCol>
              </a:tblGrid>
              <a:tr h="40559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968547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5A95C472-848D-E463-1803-53BEE8B5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17" y="5656957"/>
            <a:ext cx="457364" cy="5461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50C503D-E644-CA70-3426-9A2979BF4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39254" y="5681573"/>
            <a:ext cx="324485" cy="49689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D91BD1A-0D36-A346-F9B5-D0CB2D2F1394}"/>
              </a:ext>
            </a:extLst>
          </p:cNvPr>
          <p:cNvCxnSpPr>
            <a:cxnSpLocks/>
          </p:cNvCxnSpPr>
          <p:nvPr/>
        </p:nvCxnSpPr>
        <p:spPr>
          <a:xfrm flipV="1">
            <a:off x="4693577" y="2738062"/>
            <a:ext cx="0" cy="6909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0BAE269-FA22-F45F-9BB9-002D3F370D80}"/>
              </a:ext>
            </a:extLst>
          </p:cNvPr>
          <p:cNvCxnSpPr>
            <a:cxnSpLocks/>
          </p:cNvCxnSpPr>
          <p:nvPr/>
        </p:nvCxnSpPr>
        <p:spPr>
          <a:xfrm flipV="1">
            <a:off x="4140485" y="2745768"/>
            <a:ext cx="0" cy="683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6225C8E-A2AE-3722-F749-A6C65096C10D}"/>
              </a:ext>
            </a:extLst>
          </p:cNvPr>
          <p:cNvCxnSpPr>
            <a:cxnSpLocks/>
          </p:cNvCxnSpPr>
          <p:nvPr/>
        </p:nvCxnSpPr>
        <p:spPr>
          <a:xfrm flipV="1">
            <a:off x="3595955" y="2738062"/>
            <a:ext cx="0" cy="6909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F23104A-31A3-B021-6429-0268BE87FD68}"/>
              </a:ext>
            </a:extLst>
          </p:cNvPr>
          <p:cNvCxnSpPr>
            <a:cxnSpLocks/>
          </p:cNvCxnSpPr>
          <p:nvPr/>
        </p:nvCxnSpPr>
        <p:spPr>
          <a:xfrm flipV="1">
            <a:off x="2952108" y="2738063"/>
            <a:ext cx="0" cy="22688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04B9DBE-3D8D-0EA7-549A-0AA366A0675E}"/>
              </a:ext>
            </a:extLst>
          </p:cNvPr>
          <p:cNvCxnSpPr>
            <a:cxnSpLocks/>
          </p:cNvCxnSpPr>
          <p:nvPr/>
        </p:nvCxnSpPr>
        <p:spPr>
          <a:xfrm>
            <a:off x="2952108" y="2745768"/>
            <a:ext cx="6438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33A3A8C-98BB-51B4-4244-0D6645EF20B8}"/>
              </a:ext>
            </a:extLst>
          </p:cNvPr>
          <p:cNvCxnSpPr>
            <a:cxnSpLocks/>
          </p:cNvCxnSpPr>
          <p:nvPr/>
        </p:nvCxnSpPr>
        <p:spPr>
          <a:xfrm>
            <a:off x="3595955" y="3429000"/>
            <a:ext cx="5445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2B032F1-A6FC-7F36-A78B-A6FFE6171372}"/>
              </a:ext>
            </a:extLst>
          </p:cNvPr>
          <p:cNvCxnSpPr>
            <a:cxnSpLocks/>
          </p:cNvCxnSpPr>
          <p:nvPr/>
        </p:nvCxnSpPr>
        <p:spPr>
          <a:xfrm>
            <a:off x="4140485" y="2750048"/>
            <a:ext cx="5753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5BD4FCA-509B-7D14-4744-4964951957A5}"/>
              </a:ext>
            </a:extLst>
          </p:cNvPr>
          <p:cNvCxnSpPr>
            <a:cxnSpLocks/>
          </p:cNvCxnSpPr>
          <p:nvPr/>
        </p:nvCxnSpPr>
        <p:spPr>
          <a:xfrm>
            <a:off x="4693577" y="3429000"/>
            <a:ext cx="10993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FB25296F-8161-3AD4-104B-6681798ED991}"/>
              </a:ext>
            </a:extLst>
          </p:cNvPr>
          <p:cNvCxnSpPr>
            <a:cxnSpLocks/>
          </p:cNvCxnSpPr>
          <p:nvPr/>
        </p:nvCxnSpPr>
        <p:spPr>
          <a:xfrm flipV="1">
            <a:off x="6390526" y="4058292"/>
            <a:ext cx="0" cy="4726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39A311A8-5423-36BB-8BCA-72D90BFF261A}"/>
              </a:ext>
            </a:extLst>
          </p:cNvPr>
          <p:cNvCxnSpPr>
            <a:cxnSpLocks/>
          </p:cNvCxnSpPr>
          <p:nvPr/>
        </p:nvCxnSpPr>
        <p:spPr>
          <a:xfrm flipV="1">
            <a:off x="5775786" y="3429000"/>
            <a:ext cx="0" cy="629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A0106E8E-D315-D008-9F99-A8C5C7922FBD}"/>
              </a:ext>
            </a:extLst>
          </p:cNvPr>
          <p:cNvCxnSpPr>
            <a:cxnSpLocks/>
          </p:cNvCxnSpPr>
          <p:nvPr/>
        </p:nvCxnSpPr>
        <p:spPr>
          <a:xfrm>
            <a:off x="5775786" y="4058292"/>
            <a:ext cx="6096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9CC890F4-5481-C901-6481-BA6BCE43E190}"/>
              </a:ext>
            </a:extLst>
          </p:cNvPr>
          <p:cNvCxnSpPr>
            <a:cxnSpLocks/>
          </p:cNvCxnSpPr>
          <p:nvPr/>
        </p:nvCxnSpPr>
        <p:spPr>
          <a:xfrm>
            <a:off x="5926476" y="4530903"/>
            <a:ext cx="4589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623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A745E87-C674-94D9-B288-DAE946C374AC}"/>
              </a:ext>
            </a:extLst>
          </p:cNvPr>
          <p:cNvGraphicFramePr>
            <a:graphicFrameLocks noGrp="1"/>
          </p:cNvGraphicFramePr>
          <p:nvPr/>
        </p:nvGraphicFramePr>
        <p:xfrm>
          <a:off x="2666363" y="837246"/>
          <a:ext cx="4573272" cy="458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59">
                  <a:extLst>
                    <a:ext uri="{9D8B030D-6E8A-4147-A177-3AD203B41FA5}">
                      <a16:colId xmlns:a16="http://schemas.microsoft.com/office/drawing/2014/main" val="275914760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3116927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594191790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161235064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690799272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605297117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07356902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09669954"/>
                    </a:ext>
                  </a:extLst>
                </a:gridCol>
              </a:tblGrid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283983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189134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299231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613446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744699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306692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809475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68264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E7922AF-CF35-F809-91E6-EB5664A6AB01}"/>
              </a:ext>
            </a:extLst>
          </p:cNvPr>
          <p:cNvSpPr txBox="1"/>
          <p:nvPr/>
        </p:nvSpPr>
        <p:spPr>
          <a:xfrm>
            <a:off x="2780667" y="411375"/>
            <a:ext cx="457327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dirty="0"/>
              <a:t> A           B          C           D          E            F            G           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470A50-FFED-C029-C7CD-CE23E4FF3AC7}"/>
              </a:ext>
            </a:extLst>
          </p:cNvPr>
          <p:cNvSpPr txBox="1"/>
          <p:nvPr/>
        </p:nvSpPr>
        <p:spPr>
          <a:xfrm>
            <a:off x="2297223" y="733752"/>
            <a:ext cx="24138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00" dirty="0"/>
          </a:p>
          <a:p>
            <a:r>
              <a:rPr lang="fr-FR" sz="1300" dirty="0"/>
              <a:t>1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2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3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4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5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6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7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8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5EBB869-6874-B001-AB75-AA64F062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348" y="4283477"/>
            <a:ext cx="457364" cy="5461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F9B51EF-4684-A852-2C3F-6663F1058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829743" y="880106"/>
            <a:ext cx="324485" cy="496895"/>
          </a:xfrm>
          <a:prstGeom prst="rect">
            <a:avLst/>
          </a:prstGeom>
        </p:spPr>
      </p:pic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78A5C803-D29A-E7F1-0524-65D81BFFE08C}"/>
              </a:ext>
            </a:extLst>
          </p:cNvPr>
          <p:cNvGraphicFramePr>
            <a:graphicFrameLocks noGrp="1"/>
          </p:cNvGraphicFramePr>
          <p:nvPr/>
        </p:nvGraphicFramePr>
        <p:xfrm>
          <a:off x="822217" y="5727224"/>
          <a:ext cx="8261565" cy="40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71">
                  <a:extLst>
                    <a:ext uri="{9D8B030D-6E8A-4147-A177-3AD203B41FA5}">
                      <a16:colId xmlns:a16="http://schemas.microsoft.com/office/drawing/2014/main" val="35072633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70540863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78760776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406460733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20433160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95957025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20211761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13562477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7572131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06076707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899633368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99235704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0645479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510696462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60611568"/>
                    </a:ext>
                  </a:extLst>
                </a:gridCol>
              </a:tblGrid>
              <a:tr h="40559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968547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3DEB5028-57BD-AB7A-5510-865A2BD67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17" y="5656957"/>
            <a:ext cx="457364" cy="5461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2C97848-DF49-BB6F-6CF8-0D0106EBD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39254" y="5681573"/>
            <a:ext cx="324485" cy="49689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7AA3099-3466-8EBE-998F-7164794F649C}"/>
              </a:ext>
            </a:extLst>
          </p:cNvPr>
          <p:cNvCxnSpPr>
            <a:cxnSpLocks/>
          </p:cNvCxnSpPr>
          <p:nvPr/>
        </p:nvCxnSpPr>
        <p:spPr>
          <a:xfrm>
            <a:off x="5815173" y="4593404"/>
            <a:ext cx="5753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0A94FA2-A579-0462-79C7-FEFC2ED84B05}"/>
              </a:ext>
            </a:extLst>
          </p:cNvPr>
          <p:cNvCxnSpPr>
            <a:cxnSpLocks/>
          </p:cNvCxnSpPr>
          <p:nvPr/>
        </p:nvCxnSpPr>
        <p:spPr>
          <a:xfrm>
            <a:off x="6368266" y="1046252"/>
            <a:ext cx="5496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88FCFFE-6254-A926-617C-8F9ADCA68944}"/>
              </a:ext>
            </a:extLst>
          </p:cNvPr>
          <p:cNvCxnSpPr>
            <a:cxnSpLocks/>
          </p:cNvCxnSpPr>
          <p:nvPr/>
        </p:nvCxnSpPr>
        <p:spPr>
          <a:xfrm>
            <a:off x="4063431" y="5170469"/>
            <a:ext cx="17517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DBB8045-0B4E-A149-1945-17CE984ABF21}"/>
              </a:ext>
            </a:extLst>
          </p:cNvPr>
          <p:cNvCxnSpPr>
            <a:cxnSpLocks/>
          </p:cNvCxnSpPr>
          <p:nvPr/>
        </p:nvCxnSpPr>
        <p:spPr>
          <a:xfrm flipV="1">
            <a:off x="6917932" y="1623317"/>
            <a:ext cx="0" cy="23827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83F743B-598F-F9B9-F921-33DE1D63532F}"/>
              </a:ext>
            </a:extLst>
          </p:cNvPr>
          <p:cNvCxnSpPr>
            <a:cxnSpLocks/>
          </p:cNvCxnSpPr>
          <p:nvPr/>
        </p:nvCxnSpPr>
        <p:spPr>
          <a:xfrm flipV="1">
            <a:off x="6390526" y="4016339"/>
            <a:ext cx="0" cy="577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2961473-6F9D-7DAF-88B7-B4ACBEFBD20E}"/>
              </a:ext>
            </a:extLst>
          </p:cNvPr>
          <p:cNvCxnSpPr>
            <a:cxnSpLocks/>
          </p:cNvCxnSpPr>
          <p:nvPr/>
        </p:nvCxnSpPr>
        <p:spPr>
          <a:xfrm flipV="1">
            <a:off x="5815173" y="4593404"/>
            <a:ext cx="0" cy="577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FB33D72-6E09-5F8F-EAFB-71AACF65D500}"/>
              </a:ext>
            </a:extLst>
          </p:cNvPr>
          <p:cNvCxnSpPr>
            <a:cxnSpLocks/>
          </p:cNvCxnSpPr>
          <p:nvPr/>
        </p:nvCxnSpPr>
        <p:spPr>
          <a:xfrm flipV="1">
            <a:off x="4063431" y="4593404"/>
            <a:ext cx="0" cy="577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B9F8FCF-6712-EB64-3970-4DF8BBDF8ADD}"/>
              </a:ext>
            </a:extLst>
          </p:cNvPr>
          <p:cNvCxnSpPr>
            <a:cxnSpLocks/>
          </p:cNvCxnSpPr>
          <p:nvPr/>
        </p:nvCxnSpPr>
        <p:spPr>
          <a:xfrm>
            <a:off x="6390526" y="4016339"/>
            <a:ext cx="53939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C9B2BDFE-6BE6-6B96-E873-286E6BA38521}"/>
              </a:ext>
            </a:extLst>
          </p:cNvPr>
          <p:cNvCxnSpPr>
            <a:cxnSpLocks/>
          </p:cNvCxnSpPr>
          <p:nvPr/>
        </p:nvCxnSpPr>
        <p:spPr>
          <a:xfrm>
            <a:off x="6364839" y="1623317"/>
            <a:ext cx="5753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0089D335-86E1-C4C9-5535-7894B3260D8A}"/>
              </a:ext>
            </a:extLst>
          </p:cNvPr>
          <p:cNvCxnSpPr>
            <a:cxnSpLocks/>
          </p:cNvCxnSpPr>
          <p:nvPr/>
        </p:nvCxnSpPr>
        <p:spPr>
          <a:xfrm flipV="1">
            <a:off x="6390526" y="1046252"/>
            <a:ext cx="0" cy="577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44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A745E87-C674-94D9-B288-DAE946C374AC}"/>
              </a:ext>
            </a:extLst>
          </p:cNvPr>
          <p:cNvGraphicFramePr>
            <a:graphicFrameLocks noGrp="1"/>
          </p:cNvGraphicFramePr>
          <p:nvPr/>
        </p:nvGraphicFramePr>
        <p:xfrm>
          <a:off x="2666363" y="837246"/>
          <a:ext cx="4573272" cy="458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59">
                  <a:extLst>
                    <a:ext uri="{9D8B030D-6E8A-4147-A177-3AD203B41FA5}">
                      <a16:colId xmlns:a16="http://schemas.microsoft.com/office/drawing/2014/main" val="275914760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3116927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594191790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161235064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690799272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605297117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07356902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09669954"/>
                    </a:ext>
                  </a:extLst>
                </a:gridCol>
              </a:tblGrid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283983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189134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299231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613446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744699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306692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809475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68264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E7922AF-CF35-F809-91E6-EB5664A6AB01}"/>
              </a:ext>
            </a:extLst>
          </p:cNvPr>
          <p:cNvSpPr txBox="1"/>
          <p:nvPr/>
        </p:nvSpPr>
        <p:spPr>
          <a:xfrm>
            <a:off x="2780667" y="411375"/>
            <a:ext cx="457327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dirty="0"/>
              <a:t> A           B          C           D          E            F            G           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470A50-FFED-C029-C7CD-CE23E4FF3AC7}"/>
              </a:ext>
            </a:extLst>
          </p:cNvPr>
          <p:cNvSpPr txBox="1"/>
          <p:nvPr/>
        </p:nvSpPr>
        <p:spPr>
          <a:xfrm>
            <a:off x="2297223" y="733752"/>
            <a:ext cx="24138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00" dirty="0"/>
          </a:p>
          <a:p>
            <a:r>
              <a:rPr lang="fr-FR" sz="1300" dirty="0"/>
              <a:t>1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2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3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4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5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6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7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8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5EBB869-6874-B001-AB75-AA64F062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7" y="3141649"/>
            <a:ext cx="457364" cy="5461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F9B51EF-4684-A852-2C3F-6663F1058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86567" y="2032420"/>
            <a:ext cx="324485" cy="496895"/>
          </a:xfrm>
          <a:prstGeom prst="rect">
            <a:avLst/>
          </a:prstGeom>
        </p:spPr>
      </p:pic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78A5C803-D29A-E7F1-0524-65D81BFFE08C}"/>
              </a:ext>
            </a:extLst>
          </p:cNvPr>
          <p:cNvGraphicFramePr>
            <a:graphicFrameLocks noGrp="1"/>
          </p:cNvGraphicFramePr>
          <p:nvPr/>
        </p:nvGraphicFramePr>
        <p:xfrm>
          <a:off x="822217" y="5727224"/>
          <a:ext cx="8261565" cy="40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71">
                  <a:extLst>
                    <a:ext uri="{9D8B030D-6E8A-4147-A177-3AD203B41FA5}">
                      <a16:colId xmlns:a16="http://schemas.microsoft.com/office/drawing/2014/main" val="35072633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70540863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78760776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406460733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20433160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95957025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20211761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13562477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7572131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06076707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899633368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99235704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0645479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510696462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60611568"/>
                    </a:ext>
                  </a:extLst>
                </a:gridCol>
              </a:tblGrid>
              <a:tr h="40559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968547"/>
                  </a:ext>
                </a:extLst>
              </a:tr>
            </a:tbl>
          </a:graphicData>
        </a:graphic>
      </p:graphicFrame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8E62F90D-43B9-B51F-17B7-B0EC364784C3}"/>
              </a:ext>
            </a:extLst>
          </p:cNvPr>
          <p:cNvCxnSpPr>
            <a:cxnSpLocks/>
          </p:cNvCxnSpPr>
          <p:nvPr/>
        </p:nvCxnSpPr>
        <p:spPr>
          <a:xfrm>
            <a:off x="3644638" y="3443130"/>
            <a:ext cx="43429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925976E7-235A-431D-B44C-107CBF64D258}"/>
              </a:ext>
            </a:extLst>
          </p:cNvPr>
          <p:cNvCxnSpPr>
            <a:cxnSpLocks/>
          </p:cNvCxnSpPr>
          <p:nvPr/>
        </p:nvCxnSpPr>
        <p:spPr>
          <a:xfrm>
            <a:off x="949613" y="5930021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E3381BA9-1270-8019-8BD5-FD4189F09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17" y="5656957"/>
            <a:ext cx="457364" cy="5461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9665B13-683E-34DB-D08F-B5C61F9DD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39254" y="5681573"/>
            <a:ext cx="324485" cy="49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0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A745E87-C674-94D9-B288-DAE946C374AC}"/>
              </a:ext>
            </a:extLst>
          </p:cNvPr>
          <p:cNvGraphicFramePr>
            <a:graphicFrameLocks noGrp="1"/>
          </p:cNvGraphicFramePr>
          <p:nvPr/>
        </p:nvGraphicFramePr>
        <p:xfrm>
          <a:off x="2666363" y="837246"/>
          <a:ext cx="4573272" cy="458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59">
                  <a:extLst>
                    <a:ext uri="{9D8B030D-6E8A-4147-A177-3AD203B41FA5}">
                      <a16:colId xmlns:a16="http://schemas.microsoft.com/office/drawing/2014/main" val="275914760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3116927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594191790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161235064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690799272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605297117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07356902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09669954"/>
                    </a:ext>
                  </a:extLst>
                </a:gridCol>
              </a:tblGrid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283983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189134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299231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613446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744699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306692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809475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68264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E7922AF-CF35-F809-91E6-EB5664A6AB01}"/>
              </a:ext>
            </a:extLst>
          </p:cNvPr>
          <p:cNvSpPr txBox="1"/>
          <p:nvPr/>
        </p:nvSpPr>
        <p:spPr>
          <a:xfrm>
            <a:off x="2780667" y="411375"/>
            <a:ext cx="457327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dirty="0"/>
              <a:t> A           B          C           D          E            F            G           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470A50-FFED-C029-C7CD-CE23E4FF3AC7}"/>
              </a:ext>
            </a:extLst>
          </p:cNvPr>
          <p:cNvSpPr txBox="1"/>
          <p:nvPr/>
        </p:nvSpPr>
        <p:spPr>
          <a:xfrm>
            <a:off x="2297223" y="733752"/>
            <a:ext cx="24138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00" dirty="0"/>
          </a:p>
          <a:p>
            <a:r>
              <a:rPr lang="fr-FR" sz="1300" dirty="0"/>
              <a:t>1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2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3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4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5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6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7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8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5EBB869-6874-B001-AB75-AA64F062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7" y="3141649"/>
            <a:ext cx="457364" cy="5461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F9B51EF-4684-A852-2C3F-6663F1058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86567" y="2032420"/>
            <a:ext cx="324485" cy="496895"/>
          </a:xfrm>
          <a:prstGeom prst="rect">
            <a:avLst/>
          </a:prstGeom>
        </p:spPr>
      </p:pic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78A5C803-D29A-E7F1-0524-65D81BFFE08C}"/>
              </a:ext>
            </a:extLst>
          </p:cNvPr>
          <p:cNvGraphicFramePr>
            <a:graphicFrameLocks noGrp="1"/>
          </p:cNvGraphicFramePr>
          <p:nvPr/>
        </p:nvGraphicFramePr>
        <p:xfrm>
          <a:off x="822217" y="5727224"/>
          <a:ext cx="8261565" cy="40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71">
                  <a:extLst>
                    <a:ext uri="{9D8B030D-6E8A-4147-A177-3AD203B41FA5}">
                      <a16:colId xmlns:a16="http://schemas.microsoft.com/office/drawing/2014/main" val="35072633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70540863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78760776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406460733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20433160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95957025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20211761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13562477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7572131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06076707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899633368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99235704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0645479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510696462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60611568"/>
                    </a:ext>
                  </a:extLst>
                </a:gridCol>
              </a:tblGrid>
              <a:tr h="40559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968547"/>
                  </a:ext>
                </a:extLst>
              </a:tr>
            </a:tbl>
          </a:graphicData>
        </a:graphic>
      </p:graphicFrame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B2F185BA-A1CD-DDFF-9FF3-607D02C3D862}"/>
              </a:ext>
            </a:extLst>
          </p:cNvPr>
          <p:cNvCxnSpPr>
            <a:cxnSpLocks/>
          </p:cNvCxnSpPr>
          <p:nvPr/>
        </p:nvCxnSpPr>
        <p:spPr>
          <a:xfrm flipV="1">
            <a:off x="1637500" y="5774265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8C2ED5D8-3364-F7E7-C4FB-28B063610570}"/>
              </a:ext>
            </a:extLst>
          </p:cNvPr>
          <p:cNvCxnSpPr>
            <a:cxnSpLocks/>
          </p:cNvCxnSpPr>
          <p:nvPr/>
        </p:nvCxnSpPr>
        <p:spPr>
          <a:xfrm>
            <a:off x="949613" y="5930021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22E2A81-252E-0B0B-E480-CB10EE003319}"/>
              </a:ext>
            </a:extLst>
          </p:cNvPr>
          <p:cNvCxnSpPr>
            <a:cxnSpLocks/>
          </p:cNvCxnSpPr>
          <p:nvPr/>
        </p:nvCxnSpPr>
        <p:spPr>
          <a:xfrm>
            <a:off x="3644638" y="3443130"/>
            <a:ext cx="43429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7AC4FE9-A087-40B2-BF7D-FD950B5CB48E}"/>
              </a:ext>
            </a:extLst>
          </p:cNvPr>
          <p:cNvCxnSpPr>
            <a:cxnSpLocks/>
          </p:cNvCxnSpPr>
          <p:nvPr/>
        </p:nvCxnSpPr>
        <p:spPr>
          <a:xfrm flipH="1" flipV="1">
            <a:off x="4064643" y="2836333"/>
            <a:ext cx="8564" cy="513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FEE3FD88-22C6-4E0B-E7D9-A38EEA0B6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17" y="5656957"/>
            <a:ext cx="457364" cy="5461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AB4941F-6DE7-D934-360B-77FDCE1FF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39254" y="5681573"/>
            <a:ext cx="324485" cy="49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8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A745E87-C674-94D9-B288-DAE946C374AC}"/>
              </a:ext>
            </a:extLst>
          </p:cNvPr>
          <p:cNvGraphicFramePr>
            <a:graphicFrameLocks noGrp="1"/>
          </p:cNvGraphicFramePr>
          <p:nvPr/>
        </p:nvGraphicFramePr>
        <p:xfrm>
          <a:off x="2666363" y="837246"/>
          <a:ext cx="4573272" cy="458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59">
                  <a:extLst>
                    <a:ext uri="{9D8B030D-6E8A-4147-A177-3AD203B41FA5}">
                      <a16:colId xmlns:a16="http://schemas.microsoft.com/office/drawing/2014/main" val="275914760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3116927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594191790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161235064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690799272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605297117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07356902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09669954"/>
                    </a:ext>
                  </a:extLst>
                </a:gridCol>
              </a:tblGrid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283983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189134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299231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613446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744699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306692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809475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68264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E7922AF-CF35-F809-91E6-EB5664A6AB01}"/>
              </a:ext>
            </a:extLst>
          </p:cNvPr>
          <p:cNvSpPr txBox="1"/>
          <p:nvPr/>
        </p:nvSpPr>
        <p:spPr>
          <a:xfrm>
            <a:off x="2780667" y="411375"/>
            <a:ext cx="457327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dirty="0"/>
              <a:t> A           B          C           D          E            F            G           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470A50-FFED-C029-C7CD-CE23E4FF3AC7}"/>
              </a:ext>
            </a:extLst>
          </p:cNvPr>
          <p:cNvSpPr txBox="1"/>
          <p:nvPr/>
        </p:nvSpPr>
        <p:spPr>
          <a:xfrm>
            <a:off x="2297223" y="733752"/>
            <a:ext cx="24138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00" dirty="0"/>
          </a:p>
          <a:p>
            <a:r>
              <a:rPr lang="fr-FR" sz="1300" dirty="0"/>
              <a:t>1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2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3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4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5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6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7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8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5EBB869-6874-B001-AB75-AA64F062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7" y="3141649"/>
            <a:ext cx="457364" cy="5461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F9B51EF-4684-A852-2C3F-6663F1058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86567" y="2032420"/>
            <a:ext cx="324485" cy="496895"/>
          </a:xfrm>
          <a:prstGeom prst="rect">
            <a:avLst/>
          </a:prstGeom>
        </p:spPr>
      </p:pic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78A5C803-D29A-E7F1-0524-65D81BFFE08C}"/>
              </a:ext>
            </a:extLst>
          </p:cNvPr>
          <p:cNvGraphicFramePr>
            <a:graphicFrameLocks noGrp="1"/>
          </p:cNvGraphicFramePr>
          <p:nvPr/>
        </p:nvGraphicFramePr>
        <p:xfrm>
          <a:off x="822217" y="5727224"/>
          <a:ext cx="8261565" cy="40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71">
                  <a:extLst>
                    <a:ext uri="{9D8B030D-6E8A-4147-A177-3AD203B41FA5}">
                      <a16:colId xmlns:a16="http://schemas.microsoft.com/office/drawing/2014/main" val="35072633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70540863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78760776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406460733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20433160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95957025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20211761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13562477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7572131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06076707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899633368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99235704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0645479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510696462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60611568"/>
                    </a:ext>
                  </a:extLst>
                </a:gridCol>
              </a:tblGrid>
              <a:tr h="40559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968547"/>
                  </a:ext>
                </a:extLst>
              </a:tr>
            </a:tbl>
          </a:graphicData>
        </a:graphic>
      </p:graphicFrame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B2F185BA-A1CD-DDFF-9FF3-607D02C3D862}"/>
              </a:ext>
            </a:extLst>
          </p:cNvPr>
          <p:cNvCxnSpPr>
            <a:cxnSpLocks/>
          </p:cNvCxnSpPr>
          <p:nvPr/>
        </p:nvCxnSpPr>
        <p:spPr>
          <a:xfrm flipV="1">
            <a:off x="1637500" y="5774265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8C2ED5D8-3364-F7E7-C4FB-28B063610570}"/>
              </a:ext>
            </a:extLst>
          </p:cNvPr>
          <p:cNvCxnSpPr>
            <a:cxnSpLocks/>
          </p:cNvCxnSpPr>
          <p:nvPr/>
        </p:nvCxnSpPr>
        <p:spPr>
          <a:xfrm>
            <a:off x="949613" y="5930021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22E2A81-252E-0B0B-E480-CB10EE003319}"/>
              </a:ext>
            </a:extLst>
          </p:cNvPr>
          <p:cNvCxnSpPr>
            <a:cxnSpLocks/>
          </p:cNvCxnSpPr>
          <p:nvPr/>
        </p:nvCxnSpPr>
        <p:spPr>
          <a:xfrm>
            <a:off x="3644638" y="3443130"/>
            <a:ext cx="43429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7AC4FE9-A087-40B2-BF7D-FD950B5CB48E}"/>
              </a:ext>
            </a:extLst>
          </p:cNvPr>
          <p:cNvCxnSpPr>
            <a:cxnSpLocks/>
          </p:cNvCxnSpPr>
          <p:nvPr/>
        </p:nvCxnSpPr>
        <p:spPr>
          <a:xfrm flipH="1" flipV="1">
            <a:off x="4064643" y="2836333"/>
            <a:ext cx="8564" cy="513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FEE3FD88-22C6-4E0B-E7D9-A38EEA0B6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17" y="5656957"/>
            <a:ext cx="457364" cy="5461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AB4941F-6DE7-D934-360B-77FDCE1FF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39254" y="5681573"/>
            <a:ext cx="324485" cy="496895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52A7D08-5EBF-93F2-4059-F45CBEE8E8DC}"/>
              </a:ext>
            </a:extLst>
          </p:cNvPr>
          <p:cNvCxnSpPr>
            <a:cxnSpLocks/>
          </p:cNvCxnSpPr>
          <p:nvPr/>
        </p:nvCxnSpPr>
        <p:spPr>
          <a:xfrm flipV="1">
            <a:off x="2170041" y="5772555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01C1D8B-20F8-7884-2271-1C178F6180FA}"/>
              </a:ext>
            </a:extLst>
          </p:cNvPr>
          <p:cNvCxnSpPr>
            <a:cxnSpLocks/>
          </p:cNvCxnSpPr>
          <p:nvPr/>
        </p:nvCxnSpPr>
        <p:spPr>
          <a:xfrm flipH="1" flipV="1">
            <a:off x="4073207" y="2259269"/>
            <a:ext cx="5724" cy="5044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01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A745E87-C674-94D9-B288-DAE946C374AC}"/>
              </a:ext>
            </a:extLst>
          </p:cNvPr>
          <p:cNvGraphicFramePr>
            <a:graphicFrameLocks noGrp="1"/>
          </p:cNvGraphicFramePr>
          <p:nvPr/>
        </p:nvGraphicFramePr>
        <p:xfrm>
          <a:off x="2666363" y="837246"/>
          <a:ext cx="4573272" cy="458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59">
                  <a:extLst>
                    <a:ext uri="{9D8B030D-6E8A-4147-A177-3AD203B41FA5}">
                      <a16:colId xmlns:a16="http://schemas.microsoft.com/office/drawing/2014/main" val="275914760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3116927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594191790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161235064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690799272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605297117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07356902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09669954"/>
                    </a:ext>
                  </a:extLst>
                </a:gridCol>
              </a:tblGrid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283983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189134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299231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613446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744699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306692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809475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68264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E7922AF-CF35-F809-91E6-EB5664A6AB01}"/>
              </a:ext>
            </a:extLst>
          </p:cNvPr>
          <p:cNvSpPr txBox="1"/>
          <p:nvPr/>
        </p:nvSpPr>
        <p:spPr>
          <a:xfrm>
            <a:off x="2780667" y="411375"/>
            <a:ext cx="457327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dirty="0"/>
              <a:t> A           B          C           D          E            F            G           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470A50-FFED-C029-C7CD-CE23E4FF3AC7}"/>
              </a:ext>
            </a:extLst>
          </p:cNvPr>
          <p:cNvSpPr txBox="1"/>
          <p:nvPr/>
        </p:nvSpPr>
        <p:spPr>
          <a:xfrm>
            <a:off x="2297223" y="733752"/>
            <a:ext cx="24138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00" dirty="0"/>
          </a:p>
          <a:p>
            <a:r>
              <a:rPr lang="fr-FR" sz="1300" dirty="0"/>
              <a:t>1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2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3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4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5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6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7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8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5EBB869-6874-B001-AB75-AA64F062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7" y="3141649"/>
            <a:ext cx="457364" cy="5461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F9B51EF-4684-A852-2C3F-6663F1058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86567" y="2032420"/>
            <a:ext cx="324485" cy="496895"/>
          </a:xfrm>
          <a:prstGeom prst="rect">
            <a:avLst/>
          </a:prstGeom>
        </p:spPr>
      </p:pic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78A5C803-D29A-E7F1-0524-65D81BFFE08C}"/>
              </a:ext>
            </a:extLst>
          </p:cNvPr>
          <p:cNvGraphicFramePr>
            <a:graphicFrameLocks noGrp="1"/>
          </p:cNvGraphicFramePr>
          <p:nvPr/>
        </p:nvGraphicFramePr>
        <p:xfrm>
          <a:off x="822217" y="5727224"/>
          <a:ext cx="8261565" cy="40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71">
                  <a:extLst>
                    <a:ext uri="{9D8B030D-6E8A-4147-A177-3AD203B41FA5}">
                      <a16:colId xmlns:a16="http://schemas.microsoft.com/office/drawing/2014/main" val="35072633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70540863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78760776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406460733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20433160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95957025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20211761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13562477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7572131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06076707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899633368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99235704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0645479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510696462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60611568"/>
                    </a:ext>
                  </a:extLst>
                </a:gridCol>
              </a:tblGrid>
              <a:tr h="40559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968547"/>
                  </a:ext>
                </a:extLst>
              </a:tr>
            </a:tbl>
          </a:graphicData>
        </a:graphic>
      </p:graphicFrame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B2F185BA-A1CD-DDFF-9FF3-607D02C3D862}"/>
              </a:ext>
            </a:extLst>
          </p:cNvPr>
          <p:cNvCxnSpPr>
            <a:cxnSpLocks/>
          </p:cNvCxnSpPr>
          <p:nvPr/>
        </p:nvCxnSpPr>
        <p:spPr>
          <a:xfrm flipV="1">
            <a:off x="1637500" y="5774265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8C2ED5D8-3364-F7E7-C4FB-28B063610570}"/>
              </a:ext>
            </a:extLst>
          </p:cNvPr>
          <p:cNvCxnSpPr>
            <a:cxnSpLocks/>
          </p:cNvCxnSpPr>
          <p:nvPr/>
        </p:nvCxnSpPr>
        <p:spPr>
          <a:xfrm>
            <a:off x="949613" y="5930021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22E2A81-252E-0B0B-E480-CB10EE003319}"/>
              </a:ext>
            </a:extLst>
          </p:cNvPr>
          <p:cNvCxnSpPr>
            <a:cxnSpLocks/>
          </p:cNvCxnSpPr>
          <p:nvPr/>
        </p:nvCxnSpPr>
        <p:spPr>
          <a:xfrm>
            <a:off x="3644638" y="3443130"/>
            <a:ext cx="43429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7AC4FE9-A087-40B2-BF7D-FD950B5CB48E}"/>
              </a:ext>
            </a:extLst>
          </p:cNvPr>
          <p:cNvCxnSpPr>
            <a:cxnSpLocks/>
          </p:cNvCxnSpPr>
          <p:nvPr/>
        </p:nvCxnSpPr>
        <p:spPr>
          <a:xfrm flipH="1" flipV="1">
            <a:off x="4064643" y="2836333"/>
            <a:ext cx="8564" cy="513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FEE3FD88-22C6-4E0B-E7D9-A38EEA0B6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17" y="5656957"/>
            <a:ext cx="457364" cy="5461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AB4941F-6DE7-D934-360B-77FDCE1FF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39254" y="5681573"/>
            <a:ext cx="324485" cy="496895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52A7D08-5EBF-93F2-4059-F45CBEE8E8DC}"/>
              </a:ext>
            </a:extLst>
          </p:cNvPr>
          <p:cNvCxnSpPr>
            <a:cxnSpLocks/>
          </p:cNvCxnSpPr>
          <p:nvPr/>
        </p:nvCxnSpPr>
        <p:spPr>
          <a:xfrm flipV="1">
            <a:off x="2170041" y="5772555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01C1D8B-20F8-7884-2271-1C178F6180FA}"/>
              </a:ext>
            </a:extLst>
          </p:cNvPr>
          <p:cNvCxnSpPr>
            <a:cxnSpLocks/>
          </p:cNvCxnSpPr>
          <p:nvPr/>
        </p:nvCxnSpPr>
        <p:spPr>
          <a:xfrm flipH="1" flipV="1">
            <a:off x="4073207" y="2259269"/>
            <a:ext cx="5724" cy="5044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2419FC7-9C20-067D-1458-37F091E7452D}"/>
              </a:ext>
            </a:extLst>
          </p:cNvPr>
          <p:cNvCxnSpPr>
            <a:cxnSpLocks/>
          </p:cNvCxnSpPr>
          <p:nvPr/>
        </p:nvCxnSpPr>
        <p:spPr>
          <a:xfrm>
            <a:off x="2581489" y="5938585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7A04D14-D5F2-1D70-D0F4-A7CB626F773F}"/>
              </a:ext>
            </a:extLst>
          </p:cNvPr>
          <p:cNvCxnSpPr>
            <a:cxnSpLocks/>
          </p:cNvCxnSpPr>
          <p:nvPr/>
        </p:nvCxnSpPr>
        <p:spPr>
          <a:xfrm>
            <a:off x="4127751" y="2238721"/>
            <a:ext cx="437767" cy="6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98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A745E87-C674-94D9-B288-DAE946C374AC}"/>
              </a:ext>
            </a:extLst>
          </p:cNvPr>
          <p:cNvGraphicFramePr>
            <a:graphicFrameLocks noGrp="1"/>
          </p:cNvGraphicFramePr>
          <p:nvPr/>
        </p:nvGraphicFramePr>
        <p:xfrm>
          <a:off x="2666363" y="837246"/>
          <a:ext cx="4573272" cy="458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59">
                  <a:extLst>
                    <a:ext uri="{9D8B030D-6E8A-4147-A177-3AD203B41FA5}">
                      <a16:colId xmlns:a16="http://schemas.microsoft.com/office/drawing/2014/main" val="275914760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3116927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594191790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161235064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690799272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605297117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07356902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09669954"/>
                    </a:ext>
                  </a:extLst>
                </a:gridCol>
              </a:tblGrid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283983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189134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299231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613446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744699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306692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809475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68264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E7922AF-CF35-F809-91E6-EB5664A6AB01}"/>
              </a:ext>
            </a:extLst>
          </p:cNvPr>
          <p:cNvSpPr txBox="1"/>
          <p:nvPr/>
        </p:nvSpPr>
        <p:spPr>
          <a:xfrm>
            <a:off x="2780667" y="411375"/>
            <a:ext cx="457327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dirty="0"/>
              <a:t> A           B          C           D          E            F            G           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470A50-FFED-C029-C7CD-CE23E4FF3AC7}"/>
              </a:ext>
            </a:extLst>
          </p:cNvPr>
          <p:cNvSpPr txBox="1"/>
          <p:nvPr/>
        </p:nvSpPr>
        <p:spPr>
          <a:xfrm>
            <a:off x="2297223" y="733752"/>
            <a:ext cx="24138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00" dirty="0"/>
          </a:p>
          <a:p>
            <a:r>
              <a:rPr lang="fr-FR" sz="1300" dirty="0"/>
              <a:t>1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2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3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4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5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6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7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8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5EBB869-6874-B001-AB75-AA64F062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7" y="3141649"/>
            <a:ext cx="457364" cy="5461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F9B51EF-4684-A852-2C3F-6663F1058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86567" y="2032420"/>
            <a:ext cx="324485" cy="496895"/>
          </a:xfrm>
          <a:prstGeom prst="rect">
            <a:avLst/>
          </a:prstGeom>
        </p:spPr>
      </p:pic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78A5C803-D29A-E7F1-0524-65D81BFFE08C}"/>
              </a:ext>
            </a:extLst>
          </p:cNvPr>
          <p:cNvGraphicFramePr>
            <a:graphicFrameLocks noGrp="1"/>
          </p:cNvGraphicFramePr>
          <p:nvPr/>
        </p:nvGraphicFramePr>
        <p:xfrm>
          <a:off x="822217" y="5727224"/>
          <a:ext cx="8261565" cy="40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71">
                  <a:extLst>
                    <a:ext uri="{9D8B030D-6E8A-4147-A177-3AD203B41FA5}">
                      <a16:colId xmlns:a16="http://schemas.microsoft.com/office/drawing/2014/main" val="35072633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70540863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78760776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406460733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20433160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95957025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20211761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13562477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7572131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06076707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899633368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99235704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0645479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510696462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60611568"/>
                    </a:ext>
                  </a:extLst>
                </a:gridCol>
              </a:tblGrid>
              <a:tr h="40559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968547"/>
                  </a:ext>
                </a:extLst>
              </a:tr>
            </a:tbl>
          </a:graphicData>
        </a:graphic>
      </p:graphicFrame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B2F185BA-A1CD-DDFF-9FF3-607D02C3D862}"/>
              </a:ext>
            </a:extLst>
          </p:cNvPr>
          <p:cNvCxnSpPr>
            <a:cxnSpLocks/>
          </p:cNvCxnSpPr>
          <p:nvPr/>
        </p:nvCxnSpPr>
        <p:spPr>
          <a:xfrm flipV="1">
            <a:off x="1637500" y="5774265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8C2ED5D8-3364-F7E7-C4FB-28B063610570}"/>
              </a:ext>
            </a:extLst>
          </p:cNvPr>
          <p:cNvCxnSpPr>
            <a:cxnSpLocks/>
          </p:cNvCxnSpPr>
          <p:nvPr/>
        </p:nvCxnSpPr>
        <p:spPr>
          <a:xfrm>
            <a:off x="949613" y="5930021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22E2A81-252E-0B0B-E480-CB10EE003319}"/>
              </a:ext>
            </a:extLst>
          </p:cNvPr>
          <p:cNvCxnSpPr>
            <a:cxnSpLocks/>
          </p:cNvCxnSpPr>
          <p:nvPr/>
        </p:nvCxnSpPr>
        <p:spPr>
          <a:xfrm>
            <a:off x="3644638" y="3443130"/>
            <a:ext cx="43429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7AC4FE9-A087-40B2-BF7D-FD950B5CB48E}"/>
              </a:ext>
            </a:extLst>
          </p:cNvPr>
          <p:cNvCxnSpPr>
            <a:cxnSpLocks/>
          </p:cNvCxnSpPr>
          <p:nvPr/>
        </p:nvCxnSpPr>
        <p:spPr>
          <a:xfrm flipH="1" flipV="1">
            <a:off x="4064643" y="2836333"/>
            <a:ext cx="8564" cy="513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FEE3FD88-22C6-4E0B-E7D9-A38EEA0B6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17" y="5656957"/>
            <a:ext cx="457364" cy="5461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AB4941F-6DE7-D934-360B-77FDCE1FF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39254" y="5681573"/>
            <a:ext cx="324485" cy="496895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52A7D08-5EBF-93F2-4059-F45CBEE8E8DC}"/>
              </a:ext>
            </a:extLst>
          </p:cNvPr>
          <p:cNvCxnSpPr>
            <a:cxnSpLocks/>
          </p:cNvCxnSpPr>
          <p:nvPr/>
        </p:nvCxnSpPr>
        <p:spPr>
          <a:xfrm flipV="1">
            <a:off x="2170041" y="5772555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01C1D8B-20F8-7884-2271-1C178F6180FA}"/>
              </a:ext>
            </a:extLst>
          </p:cNvPr>
          <p:cNvCxnSpPr>
            <a:cxnSpLocks/>
          </p:cNvCxnSpPr>
          <p:nvPr/>
        </p:nvCxnSpPr>
        <p:spPr>
          <a:xfrm flipH="1" flipV="1">
            <a:off x="4073207" y="2259269"/>
            <a:ext cx="5724" cy="5044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2419FC7-9C20-067D-1458-37F091E7452D}"/>
              </a:ext>
            </a:extLst>
          </p:cNvPr>
          <p:cNvCxnSpPr>
            <a:cxnSpLocks/>
          </p:cNvCxnSpPr>
          <p:nvPr/>
        </p:nvCxnSpPr>
        <p:spPr>
          <a:xfrm>
            <a:off x="2581489" y="5938585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7A04D14-D5F2-1D70-D0F4-A7CB626F773F}"/>
              </a:ext>
            </a:extLst>
          </p:cNvPr>
          <p:cNvCxnSpPr>
            <a:cxnSpLocks/>
          </p:cNvCxnSpPr>
          <p:nvPr/>
        </p:nvCxnSpPr>
        <p:spPr>
          <a:xfrm>
            <a:off x="4127751" y="2238721"/>
            <a:ext cx="437767" cy="6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0611094-1D7C-19B7-E607-B806B4AD0C1B}"/>
              </a:ext>
            </a:extLst>
          </p:cNvPr>
          <p:cNvCxnSpPr>
            <a:cxnSpLocks/>
          </p:cNvCxnSpPr>
          <p:nvPr/>
        </p:nvCxnSpPr>
        <p:spPr>
          <a:xfrm>
            <a:off x="4708098" y="2238721"/>
            <a:ext cx="47827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966FB2F-A4D2-5F34-9DFF-3AB48B7FB13D}"/>
              </a:ext>
            </a:extLst>
          </p:cNvPr>
          <p:cNvCxnSpPr>
            <a:cxnSpLocks/>
          </p:cNvCxnSpPr>
          <p:nvPr/>
        </p:nvCxnSpPr>
        <p:spPr>
          <a:xfrm>
            <a:off x="3118863" y="5938585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580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A745E87-C674-94D9-B288-DAE946C374AC}"/>
              </a:ext>
            </a:extLst>
          </p:cNvPr>
          <p:cNvGraphicFramePr>
            <a:graphicFrameLocks noGrp="1"/>
          </p:cNvGraphicFramePr>
          <p:nvPr/>
        </p:nvGraphicFramePr>
        <p:xfrm>
          <a:off x="2666363" y="837246"/>
          <a:ext cx="4573272" cy="458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59">
                  <a:extLst>
                    <a:ext uri="{9D8B030D-6E8A-4147-A177-3AD203B41FA5}">
                      <a16:colId xmlns:a16="http://schemas.microsoft.com/office/drawing/2014/main" val="275914760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3116927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594191790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161235064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690799272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605297117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07356902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09669954"/>
                    </a:ext>
                  </a:extLst>
                </a:gridCol>
              </a:tblGrid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283983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189134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299231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613446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744699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306692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809475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68264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E7922AF-CF35-F809-91E6-EB5664A6AB01}"/>
              </a:ext>
            </a:extLst>
          </p:cNvPr>
          <p:cNvSpPr txBox="1"/>
          <p:nvPr/>
        </p:nvSpPr>
        <p:spPr>
          <a:xfrm>
            <a:off x="2780667" y="411375"/>
            <a:ext cx="457327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dirty="0"/>
              <a:t> A           B          C           D          E            F            G           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470A50-FFED-C029-C7CD-CE23E4FF3AC7}"/>
              </a:ext>
            </a:extLst>
          </p:cNvPr>
          <p:cNvSpPr txBox="1"/>
          <p:nvPr/>
        </p:nvSpPr>
        <p:spPr>
          <a:xfrm>
            <a:off x="2297223" y="733752"/>
            <a:ext cx="24138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00" dirty="0"/>
          </a:p>
          <a:p>
            <a:r>
              <a:rPr lang="fr-FR" sz="1300" dirty="0"/>
              <a:t>1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2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3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4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5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6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7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8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5EBB869-6874-B001-AB75-AA64F062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7" y="3141649"/>
            <a:ext cx="457364" cy="5461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F9B51EF-4684-A852-2C3F-6663F1058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86567" y="2032420"/>
            <a:ext cx="324485" cy="496895"/>
          </a:xfrm>
          <a:prstGeom prst="rect">
            <a:avLst/>
          </a:prstGeom>
        </p:spPr>
      </p:pic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78A5C803-D29A-E7F1-0524-65D81BFFE08C}"/>
              </a:ext>
            </a:extLst>
          </p:cNvPr>
          <p:cNvGraphicFramePr>
            <a:graphicFrameLocks noGrp="1"/>
          </p:cNvGraphicFramePr>
          <p:nvPr/>
        </p:nvGraphicFramePr>
        <p:xfrm>
          <a:off x="822217" y="5727224"/>
          <a:ext cx="8261565" cy="40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71">
                  <a:extLst>
                    <a:ext uri="{9D8B030D-6E8A-4147-A177-3AD203B41FA5}">
                      <a16:colId xmlns:a16="http://schemas.microsoft.com/office/drawing/2014/main" val="35072633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70540863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78760776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406460733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20433160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95957025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20211761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13562477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7572131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06076707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899633368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99235704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0645479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510696462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60611568"/>
                    </a:ext>
                  </a:extLst>
                </a:gridCol>
              </a:tblGrid>
              <a:tr h="40559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968547"/>
                  </a:ext>
                </a:extLst>
              </a:tr>
            </a:tbl>
          </a:graphicData>
        </a:graphic>
      </p:graphicFrame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B2F185BA-A1CD-DDFF-9FF3-607D02C3D862}"/>
              </a:ext>
            </a:extLst>
          </p:cNvPr>
          <p:cNvCxnSpPr>
            <a:cxnSpLocks/>
          </p:cNvCxnSpPr>
          <p:nvPr/>
        </p:nvCxnSpPr>
        <p:spPr>
          <a:xfrm flipV="1">
            <a:off x="1637500" y="5774265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8C2ED5D8-3364-F7E7-C4FB-28B063610570}"/>
              </a:ext>
            </a:extLst>
          </p:cNvPr>
          <p:cNvCxnSpPr>
            <a:cxnSpLocks/>
          </p:cNvCxnSpPr>
          <p:nvPr/>
        </p:nvCxnSpPr>
        <p:spPr>
          <a:xfrm>
            <a:off x="949613" y="5930021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22E2A81-252E-0B0B-E480-CB10EE003319}"/>
              </a:ext>
            </a:extLst>
          </p:cNvPr>
          <p:cNvCxnSpPr>
            <a:cxnSpLocks/>
          </p:cNvCxnSpPr>
          <p:nvPr/>
        </p:nvCxnSpPr>
        <p:spPr>
          <a:xfrm>
            <a:off x="3644638" y="3443130"/>
            <a:ext cx="43429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7AC4FE9-A087-40B2-BF7D-FD950B5CB48E}"/>
              </a:ext>
            </a:extLst>
          </p:cNvPr>
          <p:cNvCxnSpPr>
            <a:cxnSpLocks/>
          </p:cNvCxnSpPr>
          <p:nvPr/>
        </p:nvCxnSpPr>
        <p:spPr>
          <a:xfrm flipH="1" flipV="1">
            <a:off x="4064643" y="2836333"/>
            <a:ext cx="8564" cy="513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FEE3FD88-22C6-4E0B-E7D9-A38EEA0B6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17" y="5656957"/>
            <a:ext cx="457364" cy="5461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AB4941F-6DE7-D934-360B-77FDCE1FF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39254" y="5681573"/>
            <a:ext cx="324485" cy="496895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52A7D08-5EBF-93F2-4059-F45CBEE8E8DC}"/>
              </a:ext>
            </a:extLst>
          </p:cNvPr>
          <p:cNvCxnSpPr>
            <a:cxnSpLocks/>
          </p:cNvCxnSpPr>
          <p:nvPr/>
        </p:nvCxnSpPr>
        <p:spPr>
          <a:xfrm flipV="1">
            <a:off x="2170041" y="5772555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01C1D8B-20F8-7884-2271-1C178F6180FA}"/>
              </a:ext>
            </a:extLst>
          </p:cNvPr>
          <p:cNvCxnSpPr>
            <a:cxnSpLocks/>
          </p:cNvCxnSpPr>
          <p:nvPr/>
        </p:nvCxnSpPr>
        <p:spPr>
          <a:xfrm flipH="1" flipV="1">
            <a:off x="4073207" y="2259269"/>
            <a:ext cx="5724" cy="5044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2419FC7-9C20-067D-1458-37F091E7452D}"/>
              </a:ext>
            </a:extLst>
          </p:cNvPr>
          <p:cNvCxnSpPr>
            <a:cxnSpLocks/>
          </p:cNvCxnSpPr>
          <p:nvPr/>
        </p:nvCxnSpPr>
        <p:spPr>
          <a:xfrm>
            <a:off x="2581489" y="5938585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7A04D14-D5F2-1D70-D0F4-A7CB626F773F}"/>
              </a:ext>
            </a:extLst>
          </p:cNvPr>
          <p:cNvCxnSpPr>
            <a:cxnSpLocks/>
          </p:cNvCxnSpPr>
          <p:nvPr/>
        </p:nvCxnSpPr>
        <p:spPr>
          <a:xfrm>
            <a:off x="4127751" y="2238721"/>
            <a:ext cx="437767" cy="6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0611094-1D7C-19B7-E607-B806B4AD0C1B}"/>
              </a:ext>
            </a:extLst>
          </p:cNvPr>
          <p:cNvCxnSpPr>
            <a:cxnSpLocks/>
          </p:cNvCxnSpPr>
          <p:nvPr/>
        </p:nvCxnSpPr>
        <p:spPr>
          <a:xfrm>
            <a:off x="4708098" y="2238721"/>
            <a:ext cx="47827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F2EDE74-5169-4619-9DFF-B621940FBE38}"/>
              </a:ext>
            </a:extLst>
          </p:cNvPr>
          <p:cNvCxnSpPr>
            <a:cxnSpLocks/>
          </p:cNvCxnSpPr>
          <p:nvPr/>
        </p:nvCxnSpPr>
        <p:spPr>
          <a:xfrm>
            <a:off x="5270643" y="2248995"/>
            <a:ext cx="5468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966FB2F-A4D2-5F34-9DFF-3AB48B7FB13D}"/>
              </a:ext>
            </a:extLst>
          </p:cNvPr>
          <p:cNvCxnSpPr>
            <a:cxnSpLocks/>
          </p:cNvCxnSpPr>
          <p:nvPr/>
        </p:nvCxnSpPr>
        <p:spPr>
          <a:xfrm>
            <a:off x="3118863" y="5938585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6789765E-668A-BEF1-9303-0A25413B94B5}"/>
              </a:ext>
            </a:extLst>
          </p:cNvPr>
          <p:cNvCxnSpPr>
            <a:cxnSpLocks/>
          </p:cNvCxnSpPr>
          <p:nvPr/>
        </p:nvCxnSpPr>
        <p:spPr>
          <a:xfrm>
            <a:off x="3718195" y="5938585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636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A745E87-C674-94D9-B288-DAE946C374AC}"/>
              </a:ext>
            </a:extLst>
          </p:cNvPr>
          <p:cNvGraphicFramePr>
            <a:graphicFrameLocks noGrp="1"/>
          </p:cNvGraphicFramePr>
          <p:nvPr/>
        </p:nvGraphicFramePr>
        <p:xfrm>
          <a:off x="2666363" y="837246"/>
          <a:ext cx="4573272" cy="458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59">
                  <a:extLst>
                    <a:ext uri="{9D8B030D-6E8A-4147-A177-3AD203B41FA5}">
                      <a16:colId xmlns:a16="http://schemas.microsoft.com/office/drawing/2014/main" val="275914760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3116927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594191790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161235064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690799272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605297117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07356902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09669954"/>
                    </a:ext>
                  </a:extLst>
                </a:gridCol>
              </a:tblGrid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283983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189134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299231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613446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744699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306692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809475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68264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E7922AF-CF35-F809-91E6-EB5664A6AB01}"/>
              </a:ext>
            </a:extLst>
          </p:cNvPr>
          <p:cNvSpPr txBox="1"/>
          <p:nvPr/>
        </p:nvSpPr>
        <p:spPr>
          <a:xfrm>
            <a:off x="2780667" y="411375"/>
            <a:ext cx="457327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dirty="0"/>
              <a:t> A           B          C           D          E            F            G           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470A50-FFED-C029-C7CD-CE23E4FF3AC7}"/>
              </a:ext>
            </a:extLst>
          </p:cNvPr>
          <p:cNvSpPr txBox="1"/>
          <p:nvPr/>
        </p:nvSpPr>
        <p:spPr>
          <a:xfrm>
            <a:off x="2297223" y="733752"/>
            <a:ext cx="24138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00" dirty="0"/>
          </a:p>
          <a:p>
            <a:r>
              <a:rPr lang="fr-FR" sz="1300" dirty="0"/>
              <a:t>1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2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3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4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5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6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7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8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5EBB869-6874-B001-AB75-AA64F062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7" y="3141649"/>
            <a:ext cx="457364" cy="5461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F9B51EF-4684-A852-2C3F-6663F1058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86567" y="2032420"/>
            <a:ext cx="324485" cy="496895"/>
          </a:xfrm>
          <a:prstGeom prst="rect">
            <a:avLst/>
          </a:prstGeom>
        </p:spPr>
      </p:pic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78A5C803-D29A-E7F1-0524-65D81BFFE08C}"/>
              </a:ext>
            </a:extLst>
          </p:cNvPr>
          <p:cNvGraphicFramePr>
            <a:graphicFrameLocks noGrp="1"/>
          </p:cNvGraphicFramePr>
          <p:nvPr/>
        </p:nvGraphicFramePr>
        <p:xfrm>
          <a:off x="822217" y="5727224"/>
          <a:ext cx="8261565" cy="40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71">
                  <a:extLst>
                    <a:ext uri="{9D8B030D-6E8A-4147-A177-3AD203B41FA5}">
                      <a16:colId xmlns:a16="http://schemas.microsoft.com/office/drawing/2014/main" val="35072633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70540863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78760776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406460733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20433160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95957025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20211761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13562477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7572131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06076707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899633368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99235704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0645479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510696462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60611568"/>
                    </a:ext>
                  </a:extLst>
                </a:gridCol>
              </a:tblGrid>
              <a:tr h="40559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968547"/>
                  </a:ext>
                </a:extLst>
              </a:tr>
            </a:tbl>
          </a:graphicData>
        </a:graphic>
      </p:graphicFrame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B2F185BA-A1CD-DDFF-9FF3-607D02C3D862}"/>
              </a:ext>
            </a:extLst>
          </p:cNvPr>
          <p:cNvCxnSpPr>
            <a:cxnSpLocks/>
          </p:cNvCxnSpPr>
          <p:nvPr/>
        </p:nvCxnSpPr>
        <p:spPr>
          <a:xfrm flipV="1">
            <a:off x="1637500" y="5774265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8C2ED5D8-3364-F7E7-C4FB-28B063610570}"/>
              </a:ext>
            </a:extLst>
          </p:cNvPr>
          <p:cNvCxnSpPr>
            <a:cxnSpLocks/>
          </p:cNvCxnSpPr>
          <p:nvPr/>
        </p:nvCxnSpPr>
        <p:spPr>
          <a:xfrm>
            <a:off x="949613" y="5930021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22E2A81-252E-0B0B-E480-CB10EE003319}"/>
              </a:ext>
            </a:extLst>
          </p:cNvPr>
          <p:cNvCxnSpPr>
            <a:cxnSpLocks/>
          </p:cNvCxnSpPr>
          <p:nvPr/>
        </p:nvCxnSpPr>
        <p:spPr>
          <a:xfrm>
            <a:off x="3644638" y="3443130"/>
            <a:ext cx="43429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7AC4FE9-A087-40B2-BF7D-FD950B5CB48E}"/>
              </a:ext>
            </a:extLst>
          </p:cNvPr>
          <p:cNvCxnSpPr>
            <a:cxnSpLocks/>
          </p:cNvCxnSpPr>
          <p:nvPr/>
        </p:nvCxnSpPr>
        <p:spPr>
          <a:xfrm flipH="1" flipV="1">
            <a:off x="4064643" y="2836333"/>
            <a:ext cx="8564" cy="513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FEE3FD88-22C6-4E0B-E7D9-A38EEA0B6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17" y="5656957"/>
            <a:ext cx="457364" cy="5461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AB4941F-6DE7-D934-360B-77FDCE1FF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39254" y="5681573"/>
            <a:ext cx="324485" cy="496895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52A7D08-5EBF-93F2-4059-F45CBEE8E8DC}"/>
              </a:ext>
            </a:extLst>
          </p:cNvPr>
          <p:cNvCxnSpPr>
            <a:cxnSpLocks/>
          </p:cNvCxnSpPr>
          <p:nvPr/>
        </p:nvCxnSpPr>
        <p:spPr>
          <a:xfrm flipV="1">
            <a:off x="2170041" y="5772555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01C1D8B-20F8-7884-2271-1C178F6180FA}"/>
              </a:ext>
            </a:extLst>
          </p:cNvPr>
          <p:cNvCxnSpPr>
            <a:cxnSpLocks/>
          </p:cNvCxnSpPr>
          <p:nvPr/>
        </p:nvCxnSpPr>
        <p:spPr>
          <a:xfrm flipH="1" flipV="1">
            <a:off x="4073207" y="2259269"/>
            <a:ext cx="5724" cy="5044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2419FC7-9C20-067D-1458-37F091E7452D}"/>
              </a:ext>
            </a:extLst>
          </p:cNvPr>
          <p:cNvCxnSpPr>
            <a:cxnSpLocks/>
          </p:cNvCxnSpPr>
          <p:nvPr/>
        </p:nvCxnSpPr>
        <p:spPr>
          <a:xfrm>
            <a:off x="2581489" y="5938585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7A04D14-D5F2-1D70-D0F4-A7CB626F773F}"/>
              </a:ext>
            </a:extLst>
          </p:cNvPr>
          <p:cNvCxnSpPr>
            <a:cxnSpLocks/>
          </p:cNvCxnSpPr>
          <p:nvPr/>
        </p:nvCxnSpPr>
        <p:spPr>
          <a:xfrm>
            <a:off x="4127751" y="2238721"/>
            <a:ext cx="437767" cy="6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0611094-1D7C-19B7-E607-B806B4AD0C1B}"/>
              </a:ext>
            </a:extLst>
          </p:cNvPr>
          <p:cNvCxnSpPr>
            <a:cxnSpLocks/>
          </p:cNvCxnSpPr>
          <p:nvPr/>
        </p:nvCxnSpPr>
        <p:spPr>
          <a:xfrm>
            <a:off x="4708098" y="2238721"/>
            <a:ext cx="47827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F2EDE74-5169-4619-9DFF-B621940FBE38}"/>
              </a:ext>
            </a:extLst>
          </p:cNvPr>
          <p:cNvCxnSpPr>
            <a:cxnSpLocks/>
          </p:cNvCxnSpPr>
          <p:nvPr/>
        </p:nvCxnSpPr>
        <p:spPr>
          <a:xfrm>
            <a:off x="5270643" y="2248995"/>
            <a:ext cx="5468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E2D34B1-6CBF-E55D-3E2A-04DFFC2DC37A}"/>
              </a:ext>
            </a:extLst>
          </p:cNvPr>
          <p:cNvCxnSpPr>
            <a:cxnSpLocks/>
          </p:cNvCxnSpPr>
          <p:nvPr/>
        </p:nvCxnSpPr>
        <p:spPr>
          <a:xfrm>
            <a:off x="5856271" y="2248995"/>
            <a:ext cx="5512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966FB2F-A4D2-5F34-9DFF-3AB48B7FB13D}"/>
              </a:ext>
            </a:extLst>
          </p:cNvPr>
          <p:cNvCxnSpPr>
            <a:cxnSpLocks/>
          </p:cNvCxnSpPr>
          <p:nvPr/>
        </p:nvCxnSpPr>
        <p:spPr>
          <a:xfrm>
            <a:off x="3118863" y="5938585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6789765E-668A-BEF1-9303-0A25413B94B5}"/>
              </a:ext>
            </a:extLst>
          </p:cNvPr>
          <p:cNvCxnSpPr>
            <a:cxnSpLocks/>
          </p:cNvCxnSpPr>
          <p:nvPr/>
        </p:nvCxnSpPr>
        <p:spPr>
          <a:xfrm>
            <a:off x="3718195" y="5938585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AB136D0-83BC-3061-BA2D-5FD7FB8031CC}"/>
              </a:ext>
            </a:extLst>
          </p:cNvPr>
          <p:cNvCxnSpPr>
            <a:cxnSpLocks/>
          </p:cNvCxnSpPr>
          <p:nvPr/>
        </p:nvCxnSpPr>
        <p:spPr>
          <a:xfrm>
            <a:off x="4209943" y="5935280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504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A745E87-C674-94D9-B288-DAE946C374AC}"/>
              </a:ext>
            </a:extLst>
          </p:cNvPr>
          <p:cNvGraphicFramePr>
            <a:graphicFrameLocks noGrp="1"/>
          </p:cNvGraphicFramePr>
          <p:nvPr/>
        </p:nvGraphicFramePr>
        <p:xfrm>
          <a:off x="2666363" y="837246"/>
          <a:ext cx="4573272" cy="4581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59">
                  <a:extLst>
                    <a:ext uri="{9D8B030D-6E8A-4147-A177-3AD203B41FA5}">
                      <a16:colId xmlns:a16="http://schemas.microsoft.com/office/drawing/2014/main" val="275914760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3116927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594191790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1612350645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690799272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605297117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3073569023"/>
                    </a:ext>
                  </a:extLst>
                </a:gridCol>
                <a:gridCol w="571659">
                  <a:extLst>
                    <a:ext uri="{9D8B030D-6E8A-4147-A177-3AD203B41FA5}">
                      <a16:colId xmlns:a16="http://schemas.microsoft.com/office/drawing/2014/main" val="2509669954"/>
                    </a:ext>
                  </a:extLst>
                </a:gridCol>
              </a:tblGrid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283983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189134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299231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613446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744699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5306692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809475"/>
                  </a:ext>
                </a:extLst>
              </a:tr>
              <a:tr h="572691"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500" dirty="0"/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68264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E7922AF-CF35-F809-91E6-EB5664A6AB01}"/>
              </a:ext>
            </a:extLst>
          </p:cNvPr>
          <p:cNvSpPr txBox="1"/>
          <p:nvPr/>
        </p:nvSpPr>
        <p:spPr>
          <a:xfrm>
            <a:off x="2780667" y="411375"/>
            <a:ext cx="457327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63" dirty="0"/>
              <a:t> A           B          C           D          E            F            G           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470A50-FFED-C029-C7CD-CE23E4FF3AC7}"/>
              </a:ext>
            </a:extLst>
          </p:cNvPr>
          <p:cNvSpPr txBox="1"/>
          <p:nvPr/>
        </p:nvSpPr>
        <p:spPr>
          <a:xfrm>
            <a:off x="2297223" y="733752"/>
            <a:ext cx="241387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300" dirty="0"/>
          </a:p>
          <a:p>
            <a:r>
              <a:rPr lang="fr-FR" sz="1300" dirty="0"/>
              <a:t>1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2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3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4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5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6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7</a:t>
            </a:r>
          </a:p>
          <a:p>
            <a:endParaRPr lang="fr-FR" sz="1300" dirty="0"/>
          </a:p>
          <a:p>
            <a:endParaRPr lang="fr-FR" sz="1300" dirty="0"/>
          </a:p>
          <a:p>
            <a:r>
              <a:rPr lang="fr-FR" sz="1300" dirty="0"/>
              <a:t>8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5EBB869-6874-B001-AB75-AA64F0629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7" y="3141649"/>
            <a:ext cx="457364" cy="5461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F9B51EF-4684-A852-2C3F-6663F1058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86567" y="2032420"/>
            <a:ext cx="324485" cy="496895"/>
          </a:xfrm>
          <a:prstGeom prst="rect">
            <a:avLst/>
          </a:prstGeom>
        </p:spPr>
      </p:pic>
      <p:graphicFrame>
        <p:nvGraphicFramePr>
          <p:cNvPr id="7" name="Tableau 8">
            <a:extLst>
              <a:ext uri="{FF2B5EF4-FFF2-40B4-BE49-F238E27FC236}">
                <a16:creationId xmlns:a16="http://schemas.microsoft.com/office/drawing/2014/main" id="{78A5C803-D29A-E7F1-0524-65D81BFFE08C}"/>
              </a:ext>
            </a:extLst>
          </p:cNvPr>
          <p:cNvGraphicFramePr>
            <a:graphicFrameLocks noGrp="1"/>
          </p:cNvGraphicFramePr>
          <p:nvPr/>
        </p:nvGraphicFramePr>
        <p:xfrm>
          <a:off x="822217" y="5727224"/>
          <a:ext cx="8261565" cy="405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771">
                  <a:extLst>
                    <a:ext uri="{9D8B030D-6E8A-4147-A177-3AD203B41FA5}">
                      <a16:colId xmlns:a16="http://schemas.microsoft.com/office/drawing/2014/main" val="35072633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70540863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787607763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406460733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20433160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95957025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20211761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135624776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7572131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060767077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899633368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992357044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110645479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3510696462"/>
                    </a:ext>
                  </a:extLst>
                </a:gridCol>
                <a:gridCol w="550771">
                  <a:extLst>
                    <a:ext uri="{9D8B030D-6E8A-4147-A177-3AD203B41FA5}">
                      <a16:colId xmlns:a16="http://schemas.microsoft.com/office/drawing/2014/main" val="2460611568"/>
                    </a:ext>
                  </a:extLst>
                </a:gridCol>
              </a:tblGrid>
              <a:tr h="405595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968547"/>
                  </a:ext>
                </a:extLst>
              </a:tr>
            </a:tbl>
          </a:graphicData>
        </a:graphic>
      </p:graphicFrame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B2F185BA-A1CD-DDFF-9FF3-607D02C3D862}"/>
              </a:ext>
            </a:extLst>
          </p:cNvPr>
          <p:cNvCxnSpPr>
            <a:cxnSpLocks/>
          </p:cNvCxnSpPr>
          <p:nvPr/>
        </p:nvCxnSpPr>
        <p:spPr>
          <a:xfrm flipV="1">
            <a:off x="1637500" y="5774265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8C2ED5D8-3364-F7E7-C4FB-28B063610570}"/>
              </a:ext>
            </a:extLst>
          </p:cNvPr>
          <p:cNvCxnSpPr>
            <a:cxnSpLocks/>
          </p:cNvCxnSpPr>
          <p:nvPr/>
        </p:nvCxnSpPr>
        <p:spPr>
          <a:xfrm>
            <a:off x="949613" y="5930021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22E2A81-252E-0B0B-E480-CB10EE003319}"/>
              </a:ext>
            </a:extLst>
          </p:cNvPr>
          <p:cNvCxnSpPr>
            <a:cxnSpLocks/>
          </p:cNvCxnSpPr>
          <p:nvPr/>
        </p:nvCxnSpPr>
        <p:spPr>
          <a:xfrm>
            <a:off x="3644638" y="3443130"/>
            <a:ext cx="43429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7AC4FE9-A087-40B2-BF7D-FD950B5CB48E}"/>
              </a:ext>
            </a:extLst>
          </p:cNvPr>
          <p:cNvCxnSpPr>
            <a:cxnSpLocks/>
          </p:cNvCxnSpPr>
          <p:nvPr/>
        </p:nvCxnSpPr>
        <p:spPr>
          <a:xfrm flipH="1" flipV="1">
            <a:off x="4064643" y="2836333"/>
            <a:ext cx="8564" cy="513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FEE3FD88-22C6-4E0B-E7D9-A38EEA0B6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17" y="5656957"/>
            <a:ext cx="457364" cy="5461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AB4941F-6DE7-D934-360B-77FDCE1FF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39254" y="5681573"/>
            <a:ext cx="324485" cy="496895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52A7D08-5EBF-93F2-4059-F45CBEE8E8DC}"/>
              </a:ext>
            </a:extLst>
          </p:cNvPr>
          <p:cNvCxnSpPr>
            <a:cxnSpLocks/>
          </p:cNvCxnSpPr>
          <p:nvPr/>
        </p:nvCxnSpPr>
        <p:spPr>
          <a:xfrm flipV="1">
            <a:off x="2170041" y="5772555"/>
            <a:ext cx="0" cy="3246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01C1D8B-20F8-7884-2271-1C178F6180FA}"/>
              </a:ext>
            </a:extLst>
          </p:cNvPr>
          <p:cNvCxnSpPr>
            <a:cxnSpLocks/>
          </p:cNvCxnSpPr>
          <p:nvPr/>
        </p:nvCxnSpPr>
        <p:spPr>
          <a:xfrm flipH="1" flipV="1">
            <a:off x="4073207" y="2259269"/>
            <a:ext cx="5724" cy="5044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2419FC7-9C20-067D-1458-37F091E7452D}"/>
              </a:ext>
            </a:extLst>
          </p:cNvPr>
          <p:cNvCxnSpPr>
            <a:cxnSpLocks/>
          </p:cNvCxnSpPr>
          <p:nvPr/>
        </p:nvCxnSpPr>
        <p:spPr>
          <a:xfrm>
            <a:off x="2581489" y="5938585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7A04D14-D5F2-1D70-D0F4-A7CB626F773F}"/>
              </a:ext>
            </a:extLst>
          </p:cNvPr>
          <p:cNvCxnSpPr>
            <a:cxnSpLocks/>
          </p:cNvCxnSpPr>
          <p:nvPr/>
        </p:nvCxnSpPr>
        <p:spPr>
          <a:xfrm>
            <a:off x="4127751" y="2238721"/>
            <a:ext cx="437767" cy="6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50611094-1D7C-19B7-E607-B806B4AD0C1B}"/>
              </a:ext>
            </a:extLst>
          </p:cNvPr>
          <p:cNvCxnSpPr>
            <a:cxnSpLocks/>
          </p:cNvCxnSpPr>
          <p:nvPr/>
        </p:nvCxnSpPr>
        <p:spPr>
          <a:xfrm>
            <a:off x="4708098" y="2238721"/>
            <a:ext cx="47827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F2EDE74-5169-4619-9DFF-B621940FBE38}"/>
              </a:ext>
            </a:extLst>
          </p:cNvPr>
          <p:cNvCxnSpPr>
            <a:cxnSpLocks/>
          </p:cNvCxnSpPr>
          <p:nvPr/>
        </p:nvCxnSpPr>
        <p:spPr>
          <a:xfrm>
            <a:off x="5270643" y="2248995"/>
            <a:ext cx="5468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E2D34B1-6CBF-E55D-3E2A-04DFFC2DC37A}"/>
              </a:ext>
            </a:extLst>
          </p:cNvPr>
          <p:cNvCxnSpPr>
            <a:cxnSpLocks/>
          </p:cNvCxnSpPr>
          <p:nvPr/>
        </p:nvCxnSpPr>
        <p:spPr>
          <a:xfrm>
            <a:off x="5856271" y="2248995"/>
            <a:ext cx="55126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9F0DEF7-14D6-2D04-BF30-D372A844722E}"/>
              </a:ext>
            </a:extLst>
          </p:cNvPr>
          <p:cNvCxnSpPr>
            <a:cxnSpLocks/>
          </p:cNvCxnSpPr>
          <p:nvPr/>
        </p:nvCxnSpPr>
        <p:spPr>
          <a:xfrm flipV="1">
            <a:off x="6469176" y="2257559"/>
            <a:ext cx="419525" cy="17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966FB2F-A4D2-5F34-9DFF-3AB48B7FB13D}"/>
              </a:ext>
            </a:extLst>
          </p:cNvPr>
          <p:cNvCxnSpPr>
            <a:cxnSpLocks/>
          </p:cNvCxnSpPr>
          <p:nvPr/>
        </p:nvCxnSpPr>
        <p:spPr>
          <a:xfrm>
            <a:off x="3118863" y="5938585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6789765E-668A-BEF1-9303-0A25413B94B5}"/>
              </a:ext>
            </a:extLst>
          </p:cNvPr>
          <p:cNvCxnSpPr>
            <a:cxnSpLocks/>
          </p:cNvCxnSpPr>
          <p:nvPr/>
        </p:nvCxnSpPr>
        <p:spPr>
          <a:xfrm>
            <a:off x="3718195" y="5938585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AB136D0-83BC-3061-BA2D-5FD7FB8031CC}"/>
              </a:ext>
            </a:extLst>
          </p:cNvPr>
          <p:cNvCxnSpPr>
            <a:cxnSpLocks/>
          </p:cNvCxnSpPr>
          <p:nvPr/>
        </p:nvCxnSpPr>
        <p:spPr>
          <a:xfrm>
            <a:off x="4209943" y="5935280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6B738736-2AA6-051E-9256-75590417287D}"/>
              </a:ext>
            </a:extLst>
          </p:cNvPr>
          <p:cNvCxnSpPr>
            <a:cxnSpLocks/>
          </p:cNvCxnSpPr>
          <p:nvPr/>
        </p:nvCxnSpPr>
        <p:spPr>
          <a:xfrm>
            <a:off x="4780016" y="5923294"/>
            <a:ext cx="3459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3524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248</Words>
  <Application>Microsoft Macintosh PowerPoint</Application>
  <PresentationFormat>Format A4 (210 x 297 mm)</PresentationFormat>
  <Paragraphs>339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7</cp:revision>
  <dcterms:created xsi:type="dcterms:W3CDTF">2023-11-03T15:26:28Z</dcterms:created>
  <dcterms:modified xsi:type="dcterms:W3CDTF">2023-11-03T22:20:55Z</dcterms:modified>
</cp:coreProperties>
</file>