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02" r:id="rId2"/>
    <p:sldId id="289" r:id="rId3"/>
    <p:sldId id="295" r:id="rId4"/>
    <p:sldId id="301" r:id="rId5"/>
    <p:sldId id="300" r:id="rId6"/>
    <p:sldId id="299" r:id="rId7"/>
    <p:sldId id="298" r:id="rId8"/>
    <p:sldId id="297" r:id="rId9"/>
    <p:sldId id="296" r:id="rId10"/>
    <p:sldId id="290" r:id="rId11"/>
    <p:sldId id="303" r:id="rId12"/>
    <p:sldId id="304" r:id="rId13"/>
    <p:sldId id="306" r:id="rId14"/>
    <p:sldId id="305" r:id="rId1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62"/>
    <p:restoredTop sz="96327"/>
  </p:normalViewPr>
  <p:slideViewPr>
    <p:cSldViewPr snapToGrid="0" showGuides="1">
      <p:cViewPr>
        <p:scale>
          <a:sx n="170" d="100"/>
          <a:sy n="170" d="100"/>
        </p:scale>
        <p:origin x="1048" y="16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C90B-F2E4-964C-A4E0-BEAEDF29BF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78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C90B-F2E4-964C-A4E0-BEAEDF29BF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495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C90B-F2E4-964C-A4E0-BEAEDF29BF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188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C90B-F2E4-964C-A4E0-BEAEDF29BF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185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C90B-F2E4-964C-A4E0-BEAEDF29BF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625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C90B-F2E4-964C-A4E0-BEAEDF29BF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95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C90B-F2E4-964C-A4E0-BEAEDF29BF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12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C90B-F2E4-964C-A4E0-BEAEDF29BF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767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C90B-F2E4-964C-A4E0-BEAEDF29BF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474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C90B-F2E4-964C-A4E0-BEAEDF29BF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15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C90B-F2E4-964C-A4E0-BEAEDF29BF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56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8C90B-F2E4-964C-A4E0-BEAEDF29BF28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FE920-4E3A-3A45-A1C6-BA55DA1296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857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au 8">
            <a:extLst>
              <a:ext uri="{FF2B5EF4-FFF2-40B4-BE49-F238E27FC236}">
                <a16:creationId xmlns:a16="http://schemas.microsoft.com/office/drawing/2014/main" id="{FA5E3E80-FFD2-CEC7-F092-C4F08C42F346}"/>
              </a:ext>
            </a:extLst>
          </p:cNvPr>
          <p:cNvGraphicFramePr>
            <a:graphicFrameLocks noGrp="1"/>
          </p:cNvGraphicFramePr>
          <p:nvPr/>
        </p:nvGraphicFramePr>
        <p:xfrm>
          <a:off x="822217" y="5727224"/>
          <a:ext cx="7160023" cy="40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71">
                  <a:extLst>
                    <a:ext uri="{9D8B030D-6E8A-4147-A177-3AD203B41FA5}">
                      <a16:colId xmlns:a16="http://schemas.microsoft.com/office/drawing/2014/main" val="35072633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70540863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78760776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406460733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20433160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495957025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20211761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13562477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7572131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06076707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899633368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99235704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0645479"/>
                    </a:ext>
                  </a:extLst>
                </a:gridCol>
              </a:tblGrid>
              <a:tr h="40559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968547"/>
                  </a:ext>
                </a:extLst>
              </a:tr>
            </a:tbl>
          </a:graphicData>
        </a:graphic>
      </p:graphicFrame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2666363" y="837246"/>
          <a:ext cx="4573272" cy="4581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659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058559" y="483339"/>
            <a:ext cx="4573270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63" dirty="0"/>
              <a:t> A           B           C           D          E            F            G     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330850" y="1007816"/>
            <a:ext cx="241387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300" dirty="0"/>
          </a:p>
          <a:p>
            <a:r>
              <a:rPr lang="fr-FR" sz="1300" dirty="0"/>
              <a:t>1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2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3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4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5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6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7</a:t>
            </a:r>
          </a:p>
          <a:p>
            <a:endParaRPr lang="fr-FR" sz="13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7D38CF1-856B-0B56-4E15-3291C60083B0}"/>
              </a:ext>
            </a:extLst>
          </p:cNvPr>
          <p:cNvSpPr txBox="1"/>
          <p:nvPr/>
        </p:nvSpPr>
        <p:spPr>
          <a:xfrm>
            <a:off x="263721" y="6150950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64DAF69-A0EA-0ED6-7BAE-9DADD37C8B40}"/>
              </a:ext>
            </a:extLst>
          </p:cNvPr>
          <p:cNvSpPr txBox="1"/>
          <p:nvPr/>
        </p:nvSpPr>
        <p:spPr>
          <a:xfrm>
            <a:off x="7879652" y="6127159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2D6216AD-6C33-306C-7874-289227067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22" y="5624380"/>
            <a:ext cx="385743" cy="52657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3B6BD85A-5FF2-1EF5-13EC-77F7665FF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8635" y="5769315"/>
            <a:ext cx="553580" cy="315753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CFF67140-BACE-2761-8621-A95306E81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419" y="2275823"/>
            <a:ext cx="385743" cy="526570"/>
          </a:xfrm>
          <a:prstGeom prst="rect">
            <a:avLst/>
          </a:prstGeom>
        </p:spPr>
      </p:pic>
      <p:cxnSp>
        <p:nvCxnSpPr>
          <p:cNvPr id="2" name="Connecteur droit avec flèche 1">
            <a:extLst>
              <a:ext uri="{FF2B5EF4-FFF2-40B4-BE49-F238E27FC236}">
                <a16:creationId xmlns:a16="http://schemas.microsoft.com/office/drawing/2014/main" id="{9B2F1A59-7E28-886E-CD15-EE81F68E966A}"/>
              </a:ext>
            </a:extLst>
          </p:cNvPr>
          <p:cNvCxnSpPr>
            <a:cxnSpLocks/>
          </p:cNvCxnSpPr>
          <p:nvPr/>
        </p:nvCxnSpPr>
        <p:spPr>
          <a:xfrm flipH="1">
            <a:off x="947421" y="5944607"/>
            <a:ext cx="36541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D4BB45B3-2157-EB00-68F4-162A63C3B693}"/>
              </a:ext>
            </a:extLst>
          </p:cNvPr>
          <p:cNvCxnSpPr>
            <a:cxnSpLocks/>
          </p:cNvCxnSpPr>
          <p:nvPr/>
        </p:nvCxnSpPr>
        <p:spPr>
          <a:xfrm>
            <a:off x="3720949" y="5944607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500E358C-9EDE-677E-8B77-C242D69B28EF}"/>
              </a:ext>
            </a:extLst>
          </p:cNvPr>
          <p:cNvCxnSpPr>
            <a:cxnSpLocks/>
          </p:cNvCxnSpPr>
          <p:nvPr/>
        </p:nvCxnSpPr>
        <p:spPr>
          <a:xfrm>
            <a:off x="3298820" y="5769315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4C9C1BDF-C24D-5162-0941-E03231345CEA}"/>
              </a:ext>
            </a:extLst>
          </p:cNvPr>
          <p:cNvCxnSpPr>
            <a:cxnSpLocks/>
          </p:cNvCxnSpPr>
          <p:nvPr/>
        </p:nvCxnSpPr>
        <p:spPr>
          <a:xfrm flipH="1">
            <a:off x="6421976" y="5944607"/>
            <a:ext cx="36541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0FF3B02-BE9C-8649-1D49-830597755273}"/>
              </a:ext>
            </a:extLst>
          </p:cNvPr>
          <p:cNvCxnSpPr>
            <a:cxnSpLocks/>
          </p:cNvCxnSpPr>
          <p:nvPr/>
        </p:nvCxnSpPr>
        <p:spPr>
          <a:xfrm>
            <a:off x="5462900" y="5769315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EE7C2B49-51E4-337B-F0DF-9B1A58C89FEA}"/>
              </a:ext>
            </a:extLst>
          </p:cNvPr>
          <p:cNvCxnSpPr>
            <a:cxnSpLocks/>
          </p:cNvCxnSpPr>
          <p:nvPr/>
        </p:nvCxnSpPr>
        <p:spPr>
          <a:xfrm>
            <a:off x="7139300" y="5769315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E9E608EB-3C22-FBBC-5CF2-BD8334DF9CDD}"/>
              </a:ext>
            </a:extLst>
          </p:cNvPr>
          <p:cNvCxnSpPr>
            <a:cxnSpLocks/>
          </p:cNvCxnSpPr>
          <p:nvPr/>
        </p:nvCxnSpPr>
        <p:spPr>
          <a:xfrm>
            <a:off x="4239109" y="5944607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7F0F6706-0C96-3C08-F057-9D86081A01B1}"/>
              </a:ext>
            </a:extLst>
          </p:cNvPr>
          <p:cNvCxnSpPr>
            <a:cxnSpLocks/>
          </p:cNvCxnSpPr>
          <p:nvPr/>
        </p:nvCxnSpPr>
        <p:spPr>
          <a:xfrm>
            <a:off x="4780016" y="5944607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6EA219EC-4A72-3306-7D54-7CE781B20673}"/>
              </a:ext>
            </a:extLst>
          </p:cNvPr>
          <p:cNvCxnSpPr>
            <a:cxnSpLocks/>
          </p:cNvCxnSpPr>
          <p:nvPr/>
        </p:nvCxnSpPr>
        <p:spPr>
          <a:xfrm>
            <a:off x="7554970" y="5944607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0A2C3C87-65F7-8D19-D8B2-88DC8B97D792}"/>
              </a:ext>
            </a:extLst>
          </p:cNvPr>
          <p:cNvCxnSpPr>
            <a:cxnSpLocks/>
          </p:cNvCxnSpPr>
          <p:nvPr/>
        </p:nvCxnSpPr>
        <p:spPr>
          <a:xfrm flipH="1">
            <a:off x="5922419" y="5944607"/>
            <a:ext cx="36541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E6A51CD0-EBF4-C9E8-779F-917275A5F0BB}"/>
              </a:ext>
            </a:extLst>
          </p:cNvPr>
          <p:cNvCxnSpPr>
            <a:cxnSpLocks/>
          </p:cNvCxnSpPr>
          <p:nvPr/>
        </p:nvCxnSpPr>
        <p:spPr>
          <a:xfrm flipH="1">
            <a:off x="2572237" y="5944607"/>
            <a:ext cx="36541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11C67FAF-0567-7270-0F85-AFEC09C1C79C}"/>
              </a:ext>
            </a:extLst>
          </p:cNvPr>
          <p:cNvCxnSpPr>
            <a:cxnSpLocks/>
          </p:cNvCxnSpPr>
          <p:nvPr/>
        </p:nvCxnSpPr>
        <p:spPr>
          <a:xfrm flipH="1">
            <a:off x="1965437" y="5944607"/>
            <a:ext cx="36541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10BCA1F6-AEA3-FD81-BBED-7EC75A515368}"/>
              </a:ext>
            </a:extLst>
          </p:cNvPr>
          <p:cNvCxnSpPr>
            <a:cxnSpLocks/>
          </p:cNvCxnSpPr>
          <p:nvPr/>
        </p:nvCxnSpPr>
        <p:spPr>
          <a:xfrm flipH="1">
            <a:off x="1496408" y="5944607"/>
            <a:ext cx="36541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61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au 8">
            <a:extLst>
              <a:ext uri="{FF2B5EF4-FFF2-40B4-BE49-F238E27FC236}">
                <a16:creationId xmlns:a16="http://schemas.microsoft.com/office/drawing/2014/main" id="{FA5E3E80-FFD2-CEC7-F092-C4F08C42F346}"/>
              </a:ext>
            </a:extLst>
          </p:cNvPr>
          <p:cNvGraphicFramePr>
            <a:graphicFrameLocks noGrp="1"/>
          </p:cNvGraphicFramePr>
          <p:nvPr/>
        </p:nvGraphicFramePr>
        <p:xfrm>
          <a:off x="822217" y="5727224"/>
          <a:ext cx="8261565" cy="40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71">
                  <a:extLst>
                    <a:ext uri="{9D8B030D-6E8A-4147-A177-3AD203B41FA5}">
                      <a16:colId xmlns:a16="http://schemas.microsoft.com/office/drawing/2014/main" val="35072633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70540863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78760776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406460733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20433160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495957025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20211761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13562477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7572131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06076707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899633368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99235704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0645479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510696462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460611568"/>
                    </a:ext>
                  </a:extLst>
                </a:gridCol>
              </a:tblGrid>
              <a:tr h="40559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968547"/>
                  </a:ext>
                </a:extLst>
              </a:tr>
            </a:tbl>
          </a:graphicData>
        </a:graphic>
      </p:graphicFrame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2666363" y="837246"/>
          <a:ext cx="4573272" cy="4581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659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058559" y="483339"/>
            <a:ext cx="4573270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63" dirty="0"/>
              <a:t> A           B           C           D          E            F            G     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330850" y="1007816"/>
            <a:ext cx="241387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300" dirty="0"/>
          </a:p>
          <a:p>
            <a:r>
              <a:rPr lang="fr-FR" sz="1300" dirty="0"/>
              <a:t>1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2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3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4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5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6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7</a:t>
            </a:r>
          </a:p>
          <a:p>
            <a:endParaRPr lang="fr-FR" sz="13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7D38CF1-856B-0B56-4E15-3291C60083B0}"/>
              </a:ext>
            </a:extLst>
          </p:cNvPr>
          <p:cNvSpPr txBox="1"/>
          <p:nvPr/>
        </p:nvSpPr>
        <p:spPr>
          <a:xfrm>
            <a:off x="263721" y="6150950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64DAF69-A0EA-0ED6-7BAE-9DADD37C8B40}"/>
              </a:ext>
            </a:extLst>
          </p:cNvPr>
          <p:cNvSpPr txBox="1"/>
          <p:nvPr/>
        </p:nvSpPr>
        <p:spPr>
          <a:xfrm>
            <a:off x="8651641" y="6127159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2D6216AD-6C33-306C-7874-289227067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22" y="5624380"/>
            <a:ext cx="385743" cy="52657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3B6BD85A-5FF2-1EF5-13EC-77F7665FF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5478" y="5769315"/>
            <a:ext cx="553580" cy="315753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462E0AB-4D79-E7AD-CA9E-EBFC2F1BD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6210" y="4080723"/>
            <a:ext cx="553580" cy="315753"/>
          </a:xfrm>
          <a:prstGeom prst="rect">
            <a:avLst/>
          </a:prstGeom>
        </p:spPr>
      </p:pic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437B3FEA-E19C-C9D4-3D96-83992D3DA18E}"/>
              </a:ext>
            </a:extLst>
          </p:cNvPr>
          <p:cNvCxnSpPr>
            <a:cxnSpLocks/>
          </p:cNvCxnSpPr>
          <p:nvPr/>
        </p:nvCxnSpPr>
        <p:spPr>
          <a:xfrm flipV="1">
            <a:off x="4953000" y="3706318"/>
            <a:ext cx="0" cy="52090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FAA43F2C-3B2C-0670-FCCB-1BCB0EB2053E}"/>
              </a:ext>
            </a:extLst>
          </p:cNvPr>
          <p:cNvCxnSpPr>
            <a:cxnSpLocks/>
          </p:cNvCxnSpPr>
          <p:nvPr/>
        </p:nvCxnSpPr>
        <p:spPr>
          <a:xfrm flipV="1">
            <a:off x="6076270" y="1934797"/>
            <a:ext cx="0" cy="47862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1DAA7384-9427-516D-EBB1-BFF2B5596313}"/>
              </a:ext>
            </a:extLst>
          </p:cNvPr>
          <p:cNvCxnSpPr>
            <a:cxnSpLocks/>
          </p:cNvCxnSpPr>
          <p:nvPr/>
        </p:nvCxnSpPr>
        <p:spPr>
          <a:xfrm flipV="1">
            <a:off x="6655633" y="1934797"/>
            <a:ext cx="7495" cy="1762777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7674C405-D9D4-B390-7C77-68E47FB0A5E4}"/>
              </a:ext>
            </a:extLst>
          </p:cNvPr>
          <p:cNvCxnSpPr>
            <a:cxnSpLocks/>
          </p:cNvCxnSpPr>
          <p:nvPr/>
        </p:nvCxnSpPr>
        <p:spPr>
          <a:xfrm>
            <a:off x="6076270" y="1963711"/>
            <a:ext cx="594353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21416CFB-05C8-5E4C-EF3A-756925EC0391}"/>
              </a:ext>
            </a:extLst>
          </p:cNvPr>
          <p:cNvCxnSpPr>
            <a:cxnSpLocks/>
          </p:cNvCxnSpPr>
          <p:nvPr/>
        </p:nvCxnSpPr>
        <p:spPr>
          <a:xfrm>
            <a:off x="4953000" y="3706318"/>
            <a:ext cx="1717623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Image 23">
            <a:extLst>
              <a:ext uri="{FF2B5EF4-FFF2-40B4-BE49-F238E27FC236}">
                <a16:creationId xmlns:a16="http://schemas.microsoft.com/office/drawing/2014/main" id="{CFF67140-BACE-2761-8621-A95306E81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419" y="2275823"/>
            <a:ext cx="385743" cy="52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169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au 8">
            <a:extLst>
              <a:ext uri="{FF2B5EF4-FFF2-40B4-BE49-F238E27FC236}">
                <a16:creationId xmlns:a16="http://schemas.microsoft.com/office/drawing/2014/main" id="{FA5E3E80-FFD2-CEC7-F092-C4F08C42F346}"/>
              </a:ext>
            </a:extLst>
          </p:cNvPr>
          <p:cNvGraphicFramePr>
            <a:graphicFrameLocks noGrp="1"/>
          </p:cNvGraphicFramePr>
          <p:nvPr/>
        </p:nvGraphicFramePr>
        <p:xfrm>
          <a:off x="822217" y="5727224"/>
          <a:ext cx="8261565" cy="40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71">
                  <a:extLst>
                    <a:ext uri="{9D8B030D-6E8A-4147-A177-3AD203B41FA5}">
                      <a16:colId xmlns:a16="http://schemas.microsoft.com/office/drawing/2014/main" val="35072633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70540863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78760776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406460733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20433160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495957025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20211761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13562477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7572131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06076707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899633368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99235704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0645479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510696462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460611568"/>
                    </a:ext>
                  </a:extLst>
                </a:gridCol>
              </a:tblGrid>
              <a:tr h="40559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968547"/>
                  </a:ext>
                </a:extLst>
              </a:tr>
            </a:tbl>
          </a:graphicData>
        </a:graphic>
      </p:graphicFrame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2666363" y="837246"/>
          <a:ext cx="4573272" cy="4581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659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058559" y="483339"/>
            <a:ext cx="4573270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63" dirty="0"/>
              <a:t> A           B           C           D          E            F            G     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330850" y="1007816"/>
            <a:ext cx="241387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300" dirty="0"/>
          </a:p>
          <a:p>
            <a:r>
              <a:rPr lang="fr-FR" sz="1300" dirty="0"/>
              <a:t>1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2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3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4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5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6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7</a:t>
            </a:r>
          </a:p>
          <a:p>
            <a:endParaRPr lang="fr-FR" sz="13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7D38CF1-856B-0B56-4E15-3291C60083B0}"/>
              </a:ext>
            </a:extLst>
          </p:cNvPr>
          <p:cNvSpPr txBox="1"/>
          <p:nvPr/>
        </p:nvSpPr>
        <p:spPr>
          <a:xfrm>
            <a:off x="263721" y="6150950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64DAF69-A0EA-0ED6-7BAE-9DADD37C8B40}"/>
              </a:ext>
            </a:extLst>
          </p:cNvPr>
          <p:cNvSpPr txBox="1"/>
          <p:nvPr/>
        </p:nvSpPr>
        <p:spPr>
          <a:xfrm>
            <a:off x="8651641" y="6127159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2D6216AD-6C33-306C-7874-289227067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22" y="5624380"/>
            <a:ext cx="385743" cy="52657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3B6BD85A-5FF2-1EF5-13EC-77F7665FF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5478" y="5769315"/>
            <a:ext cx="553580" cy="315753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CFF67140-BACE-2761-8621-A95306E81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6045" y="3363849"/>
            <a:ext cx="385743" cy="526570"/>
          </a:xfrm>
          <a:prstGeom prst="rect">
            <a:avLst/>
          </a:prstGeom>
        </p:spPr>
      </p:pic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2832F706-C1F9-D22F-3E12-08494AC43621}"/>
              </a:ext>
            </a:extLst>
          </p:cNvPr>
          <p:cNvCxnSpPr>
            <a:cxnSpLocks/>
          </p:cNvCxnSpPr>
          <p:nvPr/>
        </p:nvCxnSpPr>
        <p:spPr>
          <a:xfrm>
            <a:off x="5521634" y="1396598"/>
            <a:ext cx="117772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437B3FEA-E19C-C9D4-3D96-83992D3DA18E}"/>
              </a:ext>
            </a:extLst>
          </p:cNvPr>
          <p:cNvCxnSpPr>
            <a:cxnSpLocks/>
          </p:cNvCxnSpPr>
          <p:nvPr/>
        </p:nvCxnSpPr>
        <p:spPr>
          <a:xfrm flipV="1">
            <a:off x="5530745" y="1401541"/>
            <a:ext cx="0" cy="59211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7560AE05-6C07-DEB9-DC50-6541FF63A3AE}"/>
              </a:ext>
            </a:extLst>
          </p:cNvPr>
          <p:cNvCxnSpPr>
            <a:cxnSpLocks/>
          </p:cNvCxnSpPr>
          <p:nvPr/>
        </p:nvCxnSpPr>
        <p:spPr>
          <a:xfrm flipH="1" flipV="1">
            <a:off x="4945504" y="1978702"/>
            <a:ext cx="7496" cy="1175855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FAA43F2C-3B2C-0670-FCCB-1BCB0EB2053E}"/>
              </a:ext>
            </a:extLst>
          </p:cNvPr>
          <p:cNvCxnSpPr>
            <a:cxnSpLocks/>
          </p:cNvCxnSpPr>
          <p:nvPr/>
        </p:nvCxnSpPr>
        <p:spPr>
          <a:xfrm flipV="1">
            <a:off x="6123482" y="3128010"/>
            <a:ext cx="0" cy="118666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1DAA7384-9427-516D-EBB1-BFF2B5596313}"/>
              </a:ext>
            </a:extLst>
          </p:cNvPr>
          <p:cNvCxnSpPr>
            <a:cxnSpLocks/>
          </p:cNvCxnSpPr>
          <p:nvPr/>
        </p:nvCxnSpPr>
        <p:spPr>
          <a:xfrm flipV="1">
            <a:off x="4375880" y="3722558"/>
            <a:ext cx="0" cy="59211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6531621D-91B9-F0C5-F7D1-4BFC47EAE51A}"/>
              </a:ext>
            </a:extLst>
          </p:cNvPr>
          <p:cNvCxnSpPr>
            <a:cxnSpLocks/>
          </p:cNvCxnSpPr>
          <p:nvPr/>
        </p:nvCxnSpPr>
        <p:spPr>
          <a:xfrm>
            <a:off x="4936392" y="1993653"/>
            <a:ext cx="594353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7674C405-D9D4-B390-7C77-68E47FB0A5E4}"/>
              </a:ext>
            </a:extLst>
          </p:cNvPr>
          <p:cNvCxnSpPr>
            <a:cxnSpLocks/>
          </p:cNvCxnSpPr>
          <p:nvPr/>
        </p:nvCxnSpPr>
        <p:spPr>
          <a:xfrm>
            <a:off x="4945504" y="3117082"/>
            <a:ext cx="1170483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21416CFB-05C8-5E4C-EF3A-756925EC0391}"/>
              </a:ext>
            </a:extLst>
          </p:cNvPr>
          <p:cNvCxnSpPr>
            <a:cxnSpLocks/>
          </p:cNvCxnSpPr>
          <p:nvPr/>
        </p:nvCxnSpPr>
        <p:spPr>
          <a:xfrm>
            <a:off x="4398916" y="4274657"/>
            <a:ext cx="1724566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F2DFB070-4A3E-3998-B66E-E44EBD57D307}"/>
              </a:ext>
            </a:extLst>
          </p:cNvPr>
          <p:cNvSpPr txBox="1"/>
          <p:nvPr/>
        </p:nvSpPr>
        <p:spPr>
          <a:xfrm>
            <a:off x="85808" y="241445"/>
            <a:ext cx="3591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Prénom : ____________</a:t>
            </a:r>
          </a:p>
          <a:p>
            <a:endParaRPr lang="fr-FR" dirty="0"/>
          </a:p>
          <a:p>
            <a:r>
              <a:rPr lang="fr-FR" dirty="0"/>
              <a:t>Date : __ / __ / ____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462E0AB-4D79-E7AD-CA9E-EBFC2F1BD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2564" y="1238722"/>
            <a:ext cx="553580" cy="315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386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au 8">
            <a:extLst>
              <a:ext uri="{FF2B5EF4-FFF2-40B4-BE49-F238E27FC236}">
                <a16:creationId xmlns:a16="http://schemas.microsoft.com/office/drawing/2014/main" id="{FA5E3E80-FFD2-CEC7-F092-C4F08C42F346}"/>
              </a:ext>
            </a:extLst>
          </p:cNvPr>
          <p:cNvGraphicFramePr>
            <a:graphicFrameLocks noGrp="1"/>
          </p:cNvGraphicFramePr>
          <p:nvPr/>
        </p:nvGraphicFramePr>
        <p:xfrm>
          <a:off x="822217" y="5727224"/>
          <a:ext cx="8261565" cy="40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71">
                  <a:extLst>
                    <a:ext uri="{9D8B030D-6E8A-4147-A177-3AD203B41FA5}">
                      <a16:colId xmlns:a16="http://schemas.microsoft.com/office/drawing/2014/main" val="35072633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70540863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78760776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406460733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20433160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495957025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20211761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13562477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7572131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06076707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899633368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99235704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0645479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510696462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460611568"/>
                    </a:ext>
                  </a:extLst>
                </a:gridCol>
              </a:tblGrid>
              <a:tr h="40559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968547"/>
                  </a:ext>
                </a:extLst>
              </a:tr>
            </a:tbl>
          </a:graphicData>
        </a:graphic>
      </p:graphicFrame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2666363" y="837246"/>
          <a:ext cx="4573272" cy="4581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659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058559" y="483339"/>
            <a:ext cx="4573270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63" dirty="0"/>
              <a:t> A           B           C           D          E            F            G     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330850" y="1007816"/>
            <a:ext cx="241387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300" dirty="0"/>
          </a:p>
          <a:p>
            <a:r>
              <a:rPr lang="fr-FR" sz="1300" dirty="0"/>
              <a:t>1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2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3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4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5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6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7</a:t>
            </a:r>
          </a:p>
          <a:p>
            <a:endParaRPr lang="fr-FR" sz="13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7D38CF1-856B-0B56-4E15-3291C60083B0}"/>
              </a:ext>
            </a:extLst>
          </p:cNvPr>
          <p:cNvSpPr txBox="1"/>
          <p:nvPr/>
        </p:nvSpPr>
        <p:spPr>
          <a:xfrm>
            <a:off x="263721" y="6150950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64DAF69-A0EA-0ED6-7BAE-9DADD37C8B40}"/>
              </a:ext>
            </a:extLst>
          </p:cNvPr>
          <p:cNvSpPr txBox="1"/>
          <p:nvPr/>
        </p:nvSpPr>
        <p:spPr>
          <a:xfrm>
            <a:off x="8651641" y="6127159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2D6216AD-6C33-306C-7874-289227067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22" y="5624380"/>
            <a:ext cx="385743" cy="52657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3B6BD85A-5FF2-1EF5-13EC-77F7665FF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5478" y="5769315"/>
            <a:ext cx="553580" cy="315753"/>
          </a:xfrm>
          <a:prstGeom prst="rect">
            <a:avLst/>
          </a:prstGeom>
        </p:spPr>
      </p:pic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2832F706-C1F9-D22F-3E12-08494AC43621}"/>
              </a:ext>
            </a:extLst>
          </p:cNvPr>
          <p:cNvCxnSpPr>
            <a:cxnSpLocks/>
          </p:cNvCxnSpPr>
          <p:nvPr/>
        </p:nvCxnSpPr>
        <p:spPr>
          <a:xfrm>
            <a:off x="4936135" y="4298429"/>
            <a:ext cx="594353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437B3FEA-E19C-C9D4-3D96-83992D3DA18E}"/>
              </a:ext>
            </a:extLst>
          </p:cNvPr>
          <p:cNvCxnSpPr>
            <a:cxnSpLocks/>
          </p:cNvCxnSpPr>
          <p:nvPr/>
        </p:nvCxnSpPr>
        <p:spPr>
          <a:xfrm flipV="1">
            <a:off x="4953000" y="4298429"/>
            <a:ext cx="0" cy="59211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7560AE05-6C07-DEB9-DC50-6541FF63A3AE}"/>
              </a:ext>
            </a:extLst>
          </p:cNvPr>
          <p:cNvCxnSpPr>
            <a:cxnSpLocks/>
          </p:cNvCxnSpPr>
          <p:nvPr/>
        </p:nvCxnSpPr>
        <p:spPr>
          <a:xfrm flipV="1">
            <a:off x="6107977" y="3648855"/>
            <a:ext cx="0" cy="1200463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FAA43F2C-3B2C-0670-FCCB-1BCB0EB2053E}"/>
              </a:ext>
            </a:extLst>
          </p:cNvPr>
          <p:cNvCxnSpPr>
            <a:cxnSpLocks/>
          </p:cNvCxnSpPr>
          <p:nvPr/>
        </p:nvCxnSpPr>
        <p:spPr>
          <a:xfrm flipV="1">
            <a:off x="5513624" y="3132944"/>
            <a:ext cx="0" cy="59211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1DAA7384-9427-516D-EBB1-BFF2B5596313}"/>
              </a:ext>
            </a:extLst>
          </p:cNvPr>
          <p:cNvCxnSpPr>
            <a:cxnSpLocks/>
          </p:cNvCxnSpPr>
          <p:nvPr/>
        </p:nvCxnSpPr>
        <p:spPr>
          <a:xfrm flipV="1">
            <a:off x="4953000" y="1461501"/>
            <a:ext cx="0" cy="166650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6531621D-91B9-F0C5-F7D1-4BFC47EAE51A}"/>
              </a:ext>
            </a:extLst>
          </p:cNvPr>
          <p:cNvCxnSpPr>
            <a:cxnSpLocks/>
          </p:cNvCxnSpPr>
          <p:nvPr/>
        </p:nvCxnSpPr>
        <p:spPr>
          <a:xfrm flipV="1">
            <a:off x="4953000" y="4834288"/>
            <a:ext cx="1154976" cy="1503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7674C405-D9D4-B390-7C77-68E47FB0A5E4}"/>
              </a:ext>
            </a:extLst>
          </p:cNvPr>
          <p:cNvCxnSpPr>
            <a:cxnSpLocks/>
          </p:cNvCxnSpPr>
          <p:nvPr/>
        </p:nvCxnSpPr>
        <p:spPr>
          <a:xfrm>
            <a:off x="5513624" y="3707528"/>
            <a:ext cx="594353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21416CFB-05C8-5E4C-EF3A-756925EC0391}"/>
              </a:ext>
            </a:extLst>
          </p:cNvPr>
          <p:cNvCxnSpPr>
            <a:cxnSpLocks/>
          </p:cNvCxnSpPr>
          <p:nvPr/>
        </p:nvCxnSpPr>
        <p:spPr>
          <a:xfrm>
            <a:off x="4952998" y="3128010"/>
            <a:ext cx="594353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Image 23">
            <a:extLst>
              <a:ext uri="{FF2B5EF4-FFF2-40B4-BE49-F238E27FC236}">
                <a16:creationId xmlns:a16="http://schemas.microsoft.com/office/drawing/2014/main" id="{CFF67140-BACE-2761-8621-A95306E81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0127" y="1087817"/>
            <a:ext cx="385743" cy="52657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462E0AB-4D79-E7AD-CA9E-EBFC2F1BD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5194" y="4140553"/>
            <a:ext cx="553580" cy="315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598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au 8">
            <a:extLst>
              <a:ext uri="{FF2B5EF4-FFF2-40B4-BE49-F238E27FC236}">
                <a16:creationId xmlns:a16="http://schemas.microsoft.com/office/drawing/2014/main" id="{FA5E3E80-FFD2-CEC7-F092-C4F08C42F346}"/>
              </a:ext>
            </a:extLst>
          </p:cNvPr>
          <p:cNvGraphicFramePr>
            <a:graphicFrameLocks noGrp="1"/>
          </p:cNvGraphicFramePr>
          <p:nvPr/>
        </p:nvGraphicFramePr>
        <p:xfrm>
          <a:off x="822217" y="5727224"/>
          <a:ext cx="8261565" cy="40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71">
                  <a:extLst>
                    <a:ext uri="{9D8B030D-6E8A-4147-A177-3AD203B41FA5}">
                      <a16:colId xmlns:a16="http://schemas.microsoft.com/office/drawing/2014/main" val="35072633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70540863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78760776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406460733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20433160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495957025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20211761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13562477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7572131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06076707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899633368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99235704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0645479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510696462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460611568"/>
                    </a:ext>
                  </a:extLst>
                </a:gridCol>
              </a:tblGrid>
              <a:tr h="40559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968547"/>
                  </a:ext>
                </a:extLst>
              </a:tr>
            </a:tbl>
          </a:graphicData>
        </a:graphic>
      </p:graphicFrame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2666363" y="837246"/>
          <a:ext cx="4573272" cy="4581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659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058559" y="483339"/>
            <a:ext cx="4573270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63" dirty="0"/>
              <a:t> A           B           C           D          E            F            G     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330850" y="1007816"/>
            <a:ext cx="241387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300" dirty="0"/>
          </a:p>
          <a:p>
            <a:r>
              <a:rPr lang="fr-FR" sz="1300" dirty="0"/>
              <a:t>1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2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3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4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5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6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7</a:t>
            </a:r>
          </a:p>
          <a:p>
            <a:endParaRPr lang="fr-FR" sz="13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7D38CF1-856B-0B56-4E15-3291C60083B0}"/>
              </a:ext>
            </a:extLst>
          </p:cNvPr>
          <p:cNvSpPr txBox="1"/>
          <p:nvPr/>
        </p:nvSpPr>
        <p:spPr>
          <a:xfrm>
            <a:off x="263721" y="6150950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64DAF69-A0EA-0ED6-7BAE-9DADD37C8B40}"/>
              </a:ext>
            </a:extLst>
          </p:cNvPr>
          <p:cNvSpPr txBox="1"/>
          <p:nvPr/>
        </p:nvSpPr>
        <p:spPr>
          <a:xfrm>
            <a:off x="8651641" y="6127159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2D6216AD-6C33-306C-7874-289227067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22" y="5624380"/>
            <a:ext cx="385743" cy="52657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3B6BD85A-5FF2-1EF5-13EC-77F7665FF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5478" y="5769315"/>
            <a:ext cx="553580" cy="315753"/>
          </a:xfrm>
          <a:prstGeom prst="rect">
            <a:avLst/>
          </a:prstGeom>
        </p:spPr>
      </p:pic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2832F706-C1F9-D22F-3E12-08494AC43621}"/>
              </a:ext>
            </a:extLst>
          </p:cNvPr>
          <p:cNvCxnSpPr>
            <a:cxnSpLocks/>
          </p:cNvCxnSpPr>
          <p:nvPr/>
        </p:nvCxnSpPr>
        <p:spPr>
          <a:xfrm>
            <a:off x="5523876" y="3120452"/>
            <a:ext cx="594353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437B3FEA-E19C-C9D4-3D96-83992D3DA18E}"/>
              </a:ext>
            </a:extLst>
          </p:cNvPr>
          <p:cNvCxnSpPr>
            <a:cxnSpLocks/>
          </p:cNvCxnSpPr>
          <p:nvPr/>
        </p:nvCxnSpPr>
        <p:spPr>
          <a:xfrm flipV="1">
            <a:off x="5553856" y="3120452"/>
            <a:ext cx="0" cy="59211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7560AE05-6C07-DEB9-DC50-6541FF63A3AE}"/>
              </a:ext>
            </a:extLst>
          </p:cNvPr>
          <p:cNvCxnSpPr>
            <a:cxnSpLocks/>
          </p:cNvCxnSpPr>
          <p:nvPr/>
        </p:nvCxnSpPr>
        <p:spPr>
          <a:xfrm flipV="1">
            <a:off x="3270934" y="1974515"/>
            <a:ext cx="0" cy="172305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FAA43F2C-3B2C-0670-FCCB-1BCB0EB2053E}"/>
              </a:ext>
            </a:extLst>
          </p:cNvPr>
          <p:cNvCxnSpPr>
            <a:cxnSpLocks/>
          </p:cNvCxnSpPr>
          <p:nvPr/>
        </p:nvCxnSpPr>
        <p:spPr>
          <a:xfrm flipV="1">
            <a:off x="4394618" y="1974515"/>
            <a:ext cx="0" cy="1734741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1DAA7384-9427-516D-EBB1-BFF2B5596313}"/>
              </a:ext>
            </a:extLst>
          </p:cNvPr>
          <p:cNvCxnSpPr>
            <a:cxnSpLocks/>
          </p:cNvCxnSpPr>
          <p:nvPr/>
        </p:nvCxnSpPr>
        <p:spPr>
          <a:xfrm flipV="1">
            <a:off x="6084759" y="3128010"/>
            <a:ext cx="0" cy="59211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6531621D-91B9-F0C5-F7D1-4BFC47EAE51A}"/>
              </a:ext>
            </a:extLst>
          </p:cNvPr>
          <p:cNvCxnSpPr>
            <a:cxnSpLocks/>
          </p:cNvCxnSpPr>
          <p:nvPr/>
        </p:nvCxnSpPr>
        <p:spPr>
          <a:xfrm>
            <a:off x="4358646" y="3664803"/>
            <a:ext cx="119521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7674C405-D9D4-B390-7C77-68E47FB0A5E4}"/>
              </a:ext>
            </a:extLst>
          </p:cNvPr>
          <p:cNvCxnSpPr>
            <a:cxnSpLocks/>
          </p:cNvCxnSpPr>
          <p:nvPr/>
        </p:nvCxnSpPr>
        <p:spPr>
          <a:xfrm>
            <a:off x="3250547" y="1993754"/>
            <a:ext cx="114407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21416CFB-05C8-5E4C-EF3A-756925EC0391}"/>
              </a:ext>
            </a:extLst>
          </p:cNvPr>
          <p:cNvCxnSpPr>
            <a:cxnSpLocks/>
          </p:cNvCxnSpPr>
          <p:nvPr/>
        </p:nvCxnSpPr>
        <p:spPr>
          <a:xfrm>
            <a:off x="6072704" y="3709256"/>
            <a:ext cx="594353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Image 23">
            <a:extLst>
              <a:ext uri="{FF2B5EF4-FFF2-40B4-BE49-F238E27FC236}">
                <a16:creationId xmlns:a16="http://schemas.microsoft.com/office/drawing/2014/main" id="{CFF67140-BACE-2761-8621-A95306E81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2025" y="3401518"/>
            <a:ext cx="385743" cy="52657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462E0AB-4D79-E7AD-CA9E-EBFC2F1BD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4144" y="3553918"/>
            <a:ext cx="553580" cy="315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83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au 8">
            <a:extLst>
              <a:ext uri="{FF2B5EF4-FFF2-40B4-BE49-F238E27FC236}">
                <a16:creationId xmlns:a16="http://schemas.microsoft.com/office/drawing/2014/main" id="{FA5E3E80-FFD2-CEC7-F092-C4F08C42F346}"/>
              </a:ext>
            </a:extLst>
          </p:cNvPr>
          <p:cNvGraphicFramePr>
            <a:graphicFrameLocks noGrp="1"/>
          </p:cNvGraphicFramePr>
          <p:nvPr/>
        </p:nvGraphicFramePr>
        <p:xfrm>
          <a:off x="822217" y="5727224"/>
          <a:ext cx="8261565" cy="40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71">
                  <a:extLst>
                    <a:ext uri="{9D8B030D-6E8A-4147-A177-3AD203B41FA5}">
                      <a16:colId xmlns:a16="http://schemas.microsoft.com/office/drawing/2014/main" val="35072633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70540863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78760776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406460733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20433160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495957025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20211761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13562477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7572131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06076707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899633368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99235704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0645479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510696462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460611568"/>
                    </a:ext>
                  </a:extLst>
                </a:gridCol>
              </a:tblGrid>
              <a:tr h="40559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968547"/>
                  </a:ext>
                </a:extLst>
              </a:tr>
            </a:tbl>
          </a:graphicData>
        </a:graphic>
      </p:graphicFrame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2666363" y="837246"/>
          <a:ext cx="4573272" cy="4581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659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058559" y="483339"/>
            <a:ext cx="4573270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63" dirty="0"/>
              <a:t> A           B           C           D          E            F            G     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330850" y="1007816"/>
            <a:ext cx="241387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300" dirty="0"/>
          </a:p>
          <a:p>
            <a:r>
              <a:rPr lang="fr-FR" sz="1300" dirty="0"/>
              <a:t>1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2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3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4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5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6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7</a:t>
            </a:r>
          </a:p>
          <a:p>
            <a:endParaRPr lang="fr-FR" sz="13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7D38CF1-856B-0B56-4E15-3291C60083B0}"/>
              </a:ext>
            </a:extLst>
          </p:cNvPr>
          <p:cNvSpPr txBox="1"/>
          <p:nvPr/>
        </p:nvSpPr>
        <p:spPr>
          <a:xfrm>
            <a:off x="263721" y="6150950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64DAF69-A0EA-0ED6-7BAE-9DADD37C8B40}"/>
              </a:ext>
            </a:extLst>
          </p:cNvPr>
          <p:cNvSpPr txBox="1"/>
          <p:nvPr/>
        </p:nvSpPr>
        <p:spPr>
          <a:xfrm>
            <a:off x="8651641" y="6127159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2D6216AD-6C33-306C-7874-289227067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22" y="5624380"/>
            <a:ext cx="385743" cy="52657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3B6BD85A-5FF2-1EF5-13EC-77F7665FF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5478" y="5769315"/>
            <a:ext cx="553580" cy="315753"/>
          </a:xfrm>
          <a:prstGeom prst="rect">
            <a:avLst/>
          </a:prstGeom>
        </p:spPr>
      </p:pic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2832F706-C1F9-D22F-3E12-08494AC43621}"/>
              </a:ext>
            </a:extLst>
          </p:cNvPr>
          <p:cNvCxnSpPr>
            <a:cxnSpLocks/>
          </p:cNvCxnSpPr>
          <p:nvPr/>
        </p:nvCxnSpPr>
        <p:spPr>
          <a:xfrm>
            <a:off x="4387124" y="2563318"/>
            <a:ext cx="1160229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437B3FEA-E19C-C9D4-3D96-83992D3DA18E}"/>
              </a:ext>
            </a:extLst>
          </p:cNvPr>
          <p:cNvCxnSpPr>
            <a:cxnSpLocks/>
          </p:cNvCxnSpPr>
          <p:nvPr/>
        </p:nvCxnSpPr>
        <p:spPr>
          <a:xfrm flipV="1">
            <a:off x="4387124" y="2535898"/>
            <a:ext cx="0" cy="59211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7560AE05-6C07-DEB9-DC50-6541FF63A3AE}"/>
              </a:ext>
            </a:extLst>
          </p:cNvPr>
          <p:cNvCxnSpPr>
            <a:cxnSpLocks/>
          </p:cNvCxnSpPr>
          <p:nvPr/>
        </p:nvCxnSpPr>
        <p:spPr>
          <a:xfrm flipV="1">
            <a:off x="5547353" y="2563318"/>
            <a:ext cx="0" cy="113425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FAA43F2C-3B2C-0670-FCCB-1BCB0EB2053E}"/>
              </a:ext>
            </a:extLst>
          </p:cNvPr>
          <p:cNvCxnSpPr>
            <a:cxnSpLocks/>
          </p:cNvCxnSpPr>
          <p:nvPr/>
        </p:nvCxnSpPr>
        <p:spPr>
          <a:xfrm flipV="1">
            <a:off x="4388372" y="3697574"/>
            <a:ext cx="0" cy="1133137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1DAA7384-9427-516D-EBB1-BFF2B5596313}"/>
              </a:ext>
            </a:extLst>
          </p:cNvPr>
          <p:cNvCxnSpPr>
            <a:cxnSpLocks/>
          </p:cNvCxnSpPr>
          <p:nvPr/>
        </p:nvCxnSpPr>
        <p:spPr>
          <a:xfrm flipV="1">
            <a:off x="5522627" y="4238599"/>
            <a:ext cx="0" cy="59211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6531621D-91B9-F0C5-F7D1-4BFC47EAE51A}"/>
              </a:ext>
            </a:extLst>
          </p:cNvPr>
          <p:cNvCxnSpPr>
            <a:cxnSpLocks/>
          </p:cNvCxnSpPr>
          <p:nvPr/>
        </p:nvCxnSpPr>
        <p:spPr>
          <a:xfrm>
            <a:off x="4387124" y="3712525"/>
            <a:ext cx="1160229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7674C405-D9D4-B390-7C77-68E47FB0A5E4}"/>
              </a:ext>
            </a:extLst>
          </p:cNvPr>
          <p:cNvCxnSpPr>
            <a:cxnSpLocks/>
          </p:cNvCxnSpPr>
          <p:nvPr/>
        </p:nvCxnSpPr>
        <p:spPr>
          <a:xfrm>
            <a:off x="4358647" y="4830711"/>
            <a:ext cx="1188706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21416CFB-05C8-5E4C-EF3A-756925EC0391}"/>
              </a:ext>
            </a:extLst>
          </p:cNvPr>
          <p:cNvCxnSpPr>
            <a:cxnSpLocks/>
          </p:cNvCxnSpPr>
          <p:nvPr/>
        </p:nvCxnSpPr>
        <p:spPr>
          <a:xfrm>
            <a:off x="4953000" y="4251051"/>
            <a:ext cx="594353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>
            <a:extLst>
              <a:ext uri="{FF2B5EF4-FFF2-40B4-BE49-F238E27FC236}">
                <a16:creationId xmlns:a16="http://schemas.microsoft.com/office/drawing/2014/main" id="{2462E0AB-4D79-E7AD-CA9E-EBFC2F1BD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6210" y="4080723"/>
            <a:ext cx="553580" cy="315753"/>
          </a:xfrm>
          <a:prstGeom prst="rect">
            <a:avLst/>
          </a:prstGeom>
        </p:spPr>
      </p:pic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A7216F4F-0616-C063-9F2E-578CD4477725}"/>
              </a:ext>
            </a:extLst>
          </p:cNvPr>
          <p:cNvCxnSpPr>
            <a:cxnSpLocks/>
          </p:cNvCxnSpPr>
          <p:nvPr/>
        </p:nvCxnSpPr>
        <p:spPr>
          <a:xfrm>
            <a:off x="4358646" y="3128010"/>
            <a:ext cx="594353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Image 23">
            <a:extLst>
              <a:ext uri="{FF2B5EF4-FFF2-40B4-BE49-F238E27FC236}">
                <a16:creationId xmlns:a16="http://schemas.microsoft.com/office/drawing/2014/main" id="{CFF67140-BACE-2761-8621-A95306E81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4047" y="2864725"/>
            <a:ext cx="385743" cy="52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567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au 8">
            <a:extLst>
              <a:ext uri="{FF2B5EF4-FFF2-40B4-BE49-F238E27FC236}">
                <a16:creationId xmlns:a16="http://schemas.microsoft.com/office/drawing/2014/main" id="{FA5E3E80-FFD2-CEC7-F092-C4F08C42F3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954418"/>
              </p:ext>
            </p:extLst>
          </p:nvPr>
        </p:nvGraphicFramePr>
        <p:xfrm>
          <a:off x="822217" y="5727224"/>
          <a:ext cx="7160023" cy="40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71">
                  <a:extLst>
                    <a:ext uri="{9D8B030D-6E8A-4147-A177-3AD203B41FA5}">
                      <a16:colId xmlns:a16="http://schemas.microsoft.com/office/drawing/2014/main" val="35072633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70540863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78760776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406460733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20433160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495957025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20211761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13562477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7572131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06076707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899633368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99235704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0645479"/>
                    </a:ext>
                  </a:extLst>
                </a:gridCol>
              </a:tblGrid>
              <a:tr h="40559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968547"/>
                  </a:ext>
                </a:extLst>
              </a:tr>
            </a:tbl>
          </a:graphicData>
        </a:graphic>
      </p:graphicFrame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2666363" y="837246"/>
          <a:ext cx="4573272" cy="4581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659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058559" y="483339"/>
            <a:ext cx="4573270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63" dirty="0"/>
              <a:t> A           B           C           D          E            F            G     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330850" y="1007816"/>
            <a:ext cx="241387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300" dirty="0"/>
          </a:p>
          <a:p>
            <a:r>
              <a:rPr lang="fr-FR" sz="1300" dirty="0"/>
              <a:t>1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2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3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4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5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6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7</a:t>
            </a:r>
          </a:p>
          <a:p>
            <a:endParaRPr lang="fr-FR" sz="13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7D38CF1-856B-0B56-4E15-3291C60083B0}"/>
              </a:ext>
            </a:extLst>
          </p:cNvPr>
          <p:cNvSpPr txBox="1"/>
          <p:nvPr/>
        </p:nvSpPr>
        <p:spPr>
          <a:xfrm>
            <a:off x="263721" y="6150950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64DAF69-A0EA-0ED6-7BAE-9DADD37C8B40}"/>
              </a:ext>
            </a:extLst>
          </p:cNvPr>
          <p:cNvSpPr txBox="1"/>
          <p:nvPr/>
        </p:nvSpPr>
        <p:spPr>
          <a:xfrm>
            <a:off x="7879652" y="6127159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2D6216AD-6C33-306C-7874-289227067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22" y="5624380"/>
            <a:ext cx="385743" cy="52657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3B6BD85A-5FF2-1EF5-13EC-77F7665FF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8635" y="5769315"/>
            <a:ext cx="553580" cy="315753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CFF67140-BACE-2761-8621-A95306E81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419" y="2275823"/>
            <a:ext cx="385743" cy="526570"/>
          </a:xfrm>
          <a:prstGeom prst="rect">
            <a:avLst/>
          </a:prstGeom>
        </p:spPr>
      </p:pic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670BF9EA-9C53-C550-33D5-D6F5B37D00CC}"/>
              </a:ext>
            </a:extLst>
          </p:cNvPr>
          <p:cNvCxnSpPr>
            <a:cxnSpLocks/>
          </p:cNvCxnSpPr>
          <p:nvPr/>
        </p:nvCxnSpPr>
        <p:spPr>
          <a:xfrm flipH="1">
            <a:off x="947421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07E06C59-FF70-FF09-7492-72B312FC6A7D}"/>
              </a:ext>
            </a:extLst>
          </p:cNvPr>
          <p:cNvCxnSpPr>
            <a:cxnSpLocks/>
          </p:cNvCxnSpPr>
          <p:nvPr/>
        </p:nvCxnSpPr>
        <p:spPr>
          <a:xfrm flipH="1">
            <a:off x="2572237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0F88318F-8CB6-64CC-5438-B5725DE34052}"/>
              </a:ext>
            </a:extLst>
          </p:cNvPr>
          <p:cNvCxnSpPr>
            <a:cxnSpLocks/>
          </p:cNvCxnSpPr>
          <p:nvPr/>
        </p:nvCxnSpPr>
        <p:spPr>
          <a:xfrm flipH="1">
            <a:off x="1965437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3AD20CE7-8B62-D23D-C06A-664197BE2B01}"/>
              </a:ext>
            </a:extLst>
          </p:cNvPr>
          <p:cNvCxnSpPr>
            <a:cxnSpLocks/>
          </p:cNvCxnSpPr>
          <p:nvPr/>
        </p:nvCxnSpPr>
        <p:spPr>
          <a:xfrm flipH="1">
            <a:off x="1496408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id="{B690D44D-9C8D-001D-B932-BDAF15523C03}"/>
              </a:ext>
            </a:extLst>
          </p:cNvPr>
          <p:cNvCxnSpPr>
            <a:cxnSpLocks/>
          </p:cNvCxnSpPr>
          <p:nvPr/>
        </p:nvCxnSpPr>
        <p:spPr>
          <a:xfrm flipH="1">
            <a:off x="3813069" y="2558305"/>
            <a:ext cx="229205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>
            <a:extLst>
              <a:ext uri="{FF2B5EF4-FFF2-40B4-BE49-F238E27FC236}">
                <a16:creationId xmlns:a16="http://schemas.microsoft.com/office/drawing/2014/main" id="{BB52A4FF-3D49-BA28-4EC4-08C9CC388A0E}"/>
              </a:ext>
            </a:extLst>
          </p:cNvPr>
          <p:cNvCxnSpPr>
            <a:cxnSpLocks/>
          </p:cNvCxnSpPr>
          <p:nvPr/>
        </p:nvCxnSpPr>
        <p:spPr>
          <a:xfrm>
            <a:off x="3720949" y="5944607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>
            <a:extLst>
              <a:ext uri="{FF2B5EF4-FFF2-40B4-BE49-F238E27FC236}">
                <a16:creationId xmlns:a16="http://schemas.microsoft.com/office/drawing/2014/main" id="{4D879CC3-C114-FC91-1CE7-C75C372E016C}"/>
              </a:ext>
            </a:extLst>
          </p:cNvPr>
          <p:cNvCxnSpPr>
            <a:cxnSpLocks/>
          </p:cNvCxnSpPr>
          <p:nvPr/>
        </p:nvCxnSpPr>
        <p:spPr>
          <a:xfrm>
            <a:off x="3298820" y="5769315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>
            <a:extLst>
              <a:ext uri="{FF2B5EF4-FFF2-40B4-BE49-F238E27FC236}">
                <a16:creationId xmlns:a16="http://schemas.microsoft.com/office/drawing/2014/main" id="{CA453CD8-41EA-F59A-26B9-A4AF0FBC0909}"/>
              </a:ext>
            </a:extLst>
          </p:cNvPr>
          <p:cNvCxnSpPr>
            <a:cxnSpLocks/>
          </p:cNvCxnSpPr>
          <p:nvPr/>
        </p:nvCxnSpPr>
        <p:spPr>
          <a:xfrm flipH="1">
            <a:off x="6421976" y="5944607"/>
            <a:ext cx="36541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>
            <a:extLst>
              <a:ext uri="{FF2B5EF4-FFF2-40B4-BE49-F238E27FC236}">
                <a16:creationId xmlns:a16="http://schemas.microsoft.com/office/drawing/2014/main" id="{4FB1A856-50B3-751B-14EF-A845DE9EB36B}"/>
              </a:ext>
            </a:extLst>
          </p:cNvPr>
          <p:cNvCxnSpPr>
            <a:cxnSpLocks/>
          </p:cNvCxnSpPr>
          <p:nvPr/>
        </p:nvCxnSpPr>
        <p:spPr>
          <a:xfrm>
            <a:off x="5462900" y="5769315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>
            <a:extLst>
              <a:ext uri="{FF2B5EF4-FFF2-40B4-BE49-F238E27FC236}">
                <a16:creationId xmlns:a16="http://schemas.microsoft.com/office/drawing/2014/main" id="{D3C8474F-B2EC-C61F-9FDA-D3950F12062E}"/>
              </a:ext>
            </a:extLst>
          </p:cNvPr>
          <p:cNvCxnSpPr>
            <a:cxnSpLocks/>
          </p:cNvCxnSpPr>
          <p:nvPr/>
        </p:nvCxnSpPr>
        <p:spPr>
          <a:xfrm>
            <a:off x="7139300" y="5769315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>
            <a:extLst>
              <a:ext uri="{FF2B5EF4-FFF2-40B4-BE49-F238E27FC236}">
                <a16:creationId xmlns:a16="http://schemas.microsoft.com/office/drawing/2014/main" id="{253480B3-0E4A-3EFA-7272-12305839E6EA}"/>
              </a:ext>
            </a:extLst>
          </p:cNvPr>
          <p:cNvCxnSpPr>
            <a:cxnSpLocks/>
          </p:cNvCxnSpPr>
          <p:nvPr/>
        </p:nvCxnSpPr>
        <p:spPr>
          <a:xfrm>
            <a:off x="4239109" y="5944607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>
            <a:extLst>
              <a:ext uri="{FF2B5EF4-FFF2-40B4-BE49-F238E27FC236}">
                <a16:creationId xmlns:a16="http://schemas.microsoft.com/office/drawing/2014/main" id="{A00AA47F-401B-2D39-2B1F-729F973D6A0C}"/>
              </a:ext>
            </a:extLst>
          </p:cNvPr>
          <p:cNvCxnSpPr>
            <a:cxnSpLocks/>
          </p:cNvCxnSpPr>
          <p:nvPr/>
        </p:nvCxnSpPr>
        <p:spPr>
          <a:xfrm>
            <a:off x="4780016" y="5944607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>
            <a:extLst>
              <a:ext uri="{FF2B5EF4-FFF2-40B4-BE49-F238E27FC236}">
                <a16:creationId xmlns:a16="http://schemas.microsoft.com/office/drawing/2014/main" id="{F3E3DF83-B2C6-0589-FE86-8DAA099971A7}"/>
              </a:ext>
            </a:extLst>
          </p:cNvPr>
          <p:cNvCxnSpPr>
            <a:cxnSpLocks/>
          </p:cNvCxnSpPr>
          <p:nvPr/>
        </p:nvCxnSpPr>
        <p:spPr>
          <a:xfrm>
            <a:off x="7554970" y="5944607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>
            <a:extLst>
              <a:ext uri="{FF2B5EF4-FFF2-40B4-BE49-F238E27FC236}">
                <a16:creationId xmlns:a16="http://schemas.microsoft.com/office/drawing/2014/main" id="{63E8D6D0-808D-D415-CFDC-342CB2DBF683}"/>
              </a:ext>
            </a:extLst>
          </p:cNvPr>
          <p:cNvCxnSpPr>
            <a:cxnSpLocks/>
          </p:cNvCxnSpPr>
          <p:nvPr/>
        </p:nvCxnSpPr>
        <p:spPr>
          <a:xfrm flipH="1">
            <a:off x="5922419" y="5944607"/>
            <a:ext cx="36541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8945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au 8">
            <a:extLst>
              <a:ext uri="{FF2B5EF4-FFF2-40B4-BE49-F238E27FC236}">
                <a16:creationId xmlns:a16="http://schemas.microsoft.com/office/drawing/2014/main" id="{FA5E3E80-FFD2-CEC7-F092-C4F08C42F346}"/>
              </a:ext>
            </a:extLst>
          </p:cNvPr>
          <p:cNvGraphicFramePr>
            <a:graphicFrameLocks noGrp="1"/>
          </p:cNvGraphicFramePr>
          <p:nvPr/>
        </p:nvGraphicFramePr>
        <p:xfrm>
          <a:off x="822217" y="5727224"/>
          <a:ext cx="7160023" cy="40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71">
                  <a:extLst>
                    <a:ext uri="{9D8B030D-6E8A-4147-A177-3AD203B41FA5}">
                      <a16:colId xmlns:a16="http://schemas.microsoft.com/office/drawing/2014/main" val="35072633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70540863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78760776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406460733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20433160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495957025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20211761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13562477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7572131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06076707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899633368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99235704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0645479"/>
                    </a:ext>
                  </a:extLst>
                </a:gridCol>
              </a:tblGrid>
              <a:tr h="40559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968547"/>
                  </a:ext>
                </a:extLst>
              </a:tr>
            </a:tbl>
          </a:graphicData>
        </a:graphic>
      </p:graphicFrame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2666363" y="837246"/>
          <a:ext cx="4573272" cy="4581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659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058559" y="483339"/>
            <a:ext cx="4573270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63" dirty="0"/>
              <a:t> A           B           C           D          E            F            G     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330850" y="1007816"/>
            <a:ext cx="241387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300" dirty="0"/>
          </a:p>
          <a:p>
            <a:r>
              <a:rPr lang="fr-FR" sz="1300" dirty="0"/>
              <a:t>1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2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3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4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5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6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7</a:t>
            </a:r>
          </a:p>
          <a:p>
            <a:endParaRPr lang="fr-FR" sz="13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7D38CF1-856B-0B56-4E15-3291C60083B0}"/>
              </a:ext>
            </a:extLst>
          </p:cNvPr>
          <p:cNvSpPr txBox="1"/>
          <p:nvPr/>
        </p:nvSpPr>
        <p:spPr>
          <a:xfrm>
            <a:off x="263721" y="6150950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64DAF69-A0EA-0ED6-7BAE-9DADD37C8B40}"/>
              </a:ext>
            </a:extLst>
          </p:cNvPr>
          <p:cNvSpPr txBox="1"/>
          <p:nvPr/>
        </p:nvSpPr>
        <p:spPr>
          <a:xfrm>
            <a:off x="7879652" y="6127159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2D6216AD-6C33-306C-7874-289227067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22" y="5624380"/>
            <a:ext cx="385743" cy="52657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3B6BD85A-5FF2-1EF5-13EC-77F7665FF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8635" y="5769315"/>
            <a:ext cx="553580" cy="315753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CFF67140-BACE-2761-8621-A95306E81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419" y="2275823"/>
            <a:ext cx="385743" cy="526570"/>
          </a:xfrm>
          <a:prstGeom prst="rect">
            <a:avLst/>
          </a:prstGeom>
        </p:spPr>
      </p:pic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670BF9EA-9C53-C550-33D5-D6F5B37D00CC}"/>
              </a:ext>
            </a:extLst>
          </p:cNvPr>
          <p:cNvCxnSpPr>
            <a:cxnSpLocks/>
          </p:cNvCxnSpPr>
          <p:nvPr/>
        </p:nvCxnSpPr>
        <p:spPr>
          <a:xfrm flipH="1">
            <a:off x="947421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3A2DBAA1-F97B-5CD9-B68A-8F55D26FABBA}"/>
              </a:ext>
            </a:extLst>
          </p:cNvPr>
          <p:cNvCxnSpPr>
            <a:cxnSpLocks/>
          </p:cNvCxnSpPr>
          <p:nvPr/>
        </p:nvCxnSpPr>
        <p:spPr>
          <a:xfrm>
            <a:off x="3720949" y="5944607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D9929A51-AFA2-ED88-DF7E-A63762D93B1E}"/>
              </a:ext>
            </a:extLst>
          </p:cNvPr>
          <p:cNvCxnSpPr>
            <a:cxnSpLocks/>
          </p:cNvCxnSpPr>
          <p:nvPr/>
        </p:nvCxnSpPr>
        <p:spPr>
          <a:xfrm>
            <a:off x="3298820" y="5769315"/>
            <a:ext cx="0" cy="32468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87B71CAC-ED73-2717-9F58-CD845F19AEA9}"/>
              </a:ext>
            </a:extLst>
          </p:cNvPr>
          <p:cNvCxnSpPr>
            <a:cxnSpLocks/>
          </p:cNvCxnSpPr>
          <p:nvPr/>
        </p:nvCxnSpPr>
        <p:spPr>
          <a:xfrm flipH="1">
            <a:off x="6421976" y="5944607"/>
            <a:ext cx="36541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C75E8332-BFF9-7533-B462-8F5135635C88}"/>
              </a:ext>
            </a:extLst>
          </p:cNvPr>
          <p:cNvCxnSpPr>
            <a:cxnSpLocks/>
          </p:cNvCxnSpPr>
          <p:nvPr/>
        </p:nvCxnSpPr>
        <p:spPr>
          <a:xfrm>
            <a:off x="5462900" y="5769315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5C5E1727-1D06-F65C-9387-476E40C792E5}"/>
              </a:ext>
            </a:extLst>
          </p:cNvPr>
          <p:cNvCxnSpPr>
            <a:cxnSpLocks/>
          </p:cNvCxnSpPr>
          <p:nvPr/>
        </p:nvCxnSpPr>
        <p:spPr>
          <a:xfrm>
            <a:off x="7139300" y="5769315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7E5B5876-E323-D9F8-4C87-19F881D9B7DC}"/>
              </a:ext>
            </a:extLst>
          </p:cNvPr>
          <p:cNvCxnSpPr>
            <a:cxnSpLocks/>
          </p:cNvCxnSpPr>
          <p:nvPr/>
        </p:nvCxnSpPr>
        <p:spPr>
          <a:xfrm>
            <a:off x="4239109" y="5944607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19B0B7D1-FFB7-90D5-69B9-690E72BA2C6B}"/>
              </a:ext>
            </a:extLst>
          </p:cNvPr>
          <p:cNvCxnSpPr>
            <a:cxnSpLocks/>
          </p:cNvCxnSpPr>
          <p:nvPr/>
        </p:nvCxnSpPr>
        <p:spPr>
          <a:xfrm>
            <a:off x="4780016" y="5944607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763D0E4B-587C-0C80-7D35-58FDC70B063B}"/>
              </a:ext>
            </a:extLst>
          </p:cNvPr>
          <p:cNvCxnSpPr>
            <a:cxnSpLocks/>
          </p:cNvCxnSpPr>
          <p:nvPr/>
        </p:nvCxnSpPr>
        <p:spPr>
          <a:xfrm>
            <a:off x="7554970" y="5944607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22968626-8122-A8F6-394A-B1428AD85084}"/>
              </a:ext>
            </a:extLst>
          </p:cNvPr>
          <p:cNvCxnSpPr>
            <a:cxnSpLocks/>
          </p:cNvCxnSpPr>
          <p:nvPr/>
        </p:nvCxnSpPr>
        <p:spPr>
          <a:xfrm flipH="1">
            <a:off x="5922419" y="5944607"/>
            <a:ext cx="36541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07E06C59-FF70-FF09-7492-72B312FC6A7D}"/>
              </a:ext>
            </a:extLst>
          </p:cNvPr>
          <p:cNvCxnSpPr>
            <a:cxnSpLocks/>
          </p:cNvCxnSpPr>
          <p:nvPr/>
        </p:nvCxnSpPr>
        <p:spPr>
          <a:xfrm flipH="1">
            <a:off x="2572237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0F88318F-8CB6-64CC-5438-B5725DE34052}"/>
              </a:ext>
            </a:extLst>
          </p:cNvPr>
          <p:cNvCxnSpPr>
            <a:cxnSpLocks/>
          </p:cNvCxnSpPr>
          <p:nvPr/>
        </p:nvCxnSpPr>
        <p:spPr>
          <a:xfrm flipH="1">
            <a:off x="1965437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3AD20CE7-8B62-D23D-C06A-664197BE2B01}"/>
              </a:ext>
            </a:extLst>
          </p:cNvPr>
          <p:cNvCxnSpPr>
            <a:cxnSpLocks/>
          </p:cNvCxnSpPr>
          <p:nvPr/>
        </p:nvCxnSpPr>
        <p:spPr>
          <a:xfrm flipH="1">
            <a:off x="1496408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id="{B690D44D-9C8D-001D-B932-BDAF15523C03}"/>
              </a:ext>
            </a:extLst>
          </p:cNvPr>
          <p:cNvCxnSpPr>
            <a:cxnSpLocks/>
          </p:cNvCxnSpPr>
          <p:nvPr/>
        </p:nvCxnSpPr>
        <p:spPr>
          <a:xfrm flipH="1">
            <a:off x="3813069" y="2558305"/>
            <a:ext cx="229205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6DD278F5-9C8A-DB24-3817-79F622D584D2}"/>
              </a:ext>
            </a:extLst>
          </p:cNvPr>
          <p:cNvCxnSpPr>
            <a:cxnSpLocks/>
          </p:cNvCxnSpPr>
          <p:nvPr/>
        </p:nvCxnSpPr>
        <p:spPr>
          <a:xfrm>
            <a:off x="3813069" y="2559796"/>
            <a:ext cx="0" cy="5794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44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au 8">
            <a:extLst>
              <a:ext uri="{FF2B5EF4-FFF2-40B4-BE49-F238E27FC236}">
                <a16:creationId xmlns:a16="http://schemas.microsoft.com/office/drawing/2014/main" id="{FA5E3E80-FFD2-CEC7-F092-C4F08C42F346}"/>
              </a:ext>
            </a:extLst>
          </p:cNvPr>
          <p:cNvGraphicFramePr>
            <a:graphicFrameLocks noGrp="1"/>
          </p:cNvGraphicFramePr>
          <p:nvPr/>
        </p:nvGraphicFramePr>
        <p:xfrm>
          <a:off x="822217" y="5727224"/>
          <a:ext cx="7160023" cy="40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71">
                  <a:extLst>
                    <a:ext uri="{9D8B030D-6E8A-4147-A177-3AD203B41FA5}">
                      <a16:colId xmlns:a16="http://schemas.microsoft.com/office/drawing/2014/main" val="35072633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70540863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78760776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406460733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20433160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495957025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20211761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13562477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7572131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06076707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899633368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99235704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0645479"/>
                    </a:ext>
                  </a:extLst>
                </a:gridCol>
              </a:tblGrid>
              <a:tr h="40559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968547"/>
                  </a:ext>
                </a:extLst>
              </a:tr>
            </a:tbl>
          </a:graphicData>
        </a:graphic>
      </p:graphicFrame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2666363" y="837246"/>
          <a:ext cx="4573272" cy="4581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659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058559" y="483339"/>
            <a:ext cx="4573270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63" dirty="0"/>
              <a:t> A           B           C           D          E            F            G     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330850" y="1007816"/>
            <a:ext cx="241387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300" dirty="0"/>
          </a:p>
          <a:p>
            <a:r>
              <a:rPr lang="fr-FR" sz="1300" dirty="0"/>
              <a:t>1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2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3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4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5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6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7</a:t>
            </a:r>
          </a:p>
          <a:p>
            <a:endParaRPr lang="fr-FR" sz="13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7D38CF1-856B-0B56-4E15-3291C60083B0}"/>
              </a:ext>
            </a:extLst>
          </p:cNvPr>
          <p:cNvSpPr txBox="1"/>
          <p:nvPr/>
        </p:nvSpPr>
        <p:spPr>
          <a:xfrm>
            <a:off x="263721" y="6150950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64DAF69-A0EA-0ED6-7BAE-9DADD37C8B40}"/>
              </a:ext>
            </a:extLst>
          </p:cNvPr>
          <p:cNvSpPr txBox="1"/>
          <p:nvPr/>
        </p:nvSpPr>
        <p:spPr>
          <a:xfrm>
            <a:off x="7879652" y="6127159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2D6216AD-6C33-306C-7874-289227067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22" y="5624380"/>
            <a:ext cx="385743" cy="52657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3B6BD85A-5FF2-1EF5-13EC-77F7665FF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8635" y="5769315"/>
            <a:ext cx="553580" cy="315753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CFF67140-BACE-2761-8621-A95306E81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419" y="2275823"/>
            <a:ext cx="385743" cy="526570"/>
          </a:xfrm>
          <a:prstGeom prst="rect">
            <a:avLst/>
          </a:prstGeom>
        </p:spPr>
      </p:pic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670BF9EA-9C53-C550-33D5-D6F5B37D00CC}"/>
              </a:ext>
            </a:extLst>
          </p:cNvPr>
          <p:cNvCxnSpPr>
            <a:cxnSpLocks/>
          </p:cNvCxnSpPr>
          <p:nvPr/>
        </p:nvCxnSpPr>
        <p:spPr>
          <a:xfrm flipH="1">
            <a:off x="947421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3A2DBAA1-F97B-5CD9-B68A-8F55D26FABBA}"/>
              </a:ext>
            </a:extLst>
          </p:cNvPr>
          <p:cNvCxnSpPr>
            <a:cxnSpLocks/>
          </p:cNvCxnSpPr>
          <p:nvPr/>
        </p:nvCxnSpPr>
        <p:spPr>
          <a:xfrm>
            <a:off x="3720949" y="5944607"/>
            <a:ext cx="34596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D9929A51-AFA2-ED88-DF7E-A63762D93B1E}"/>
              </a:ext>
            </a:extLst>
          </p:cNvPr>
          <p:cNvCxnSpPr>
            <a:cxnSpLocks/>
          </p:cNvCxnSpPr>
          <p:nvPr/>
        </p:nvCxnSpPr>
        <p:spPr>
          <a:xfrm>
            <a:off x="3298820" y="5769315"/>
            <a:ext cx="0" cy="32468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87B71CAC-ED73-2717-9F58-CD845F19AEA9}"/>
              </a:ext>
            </a:extLst>
          </p:cNvPr>
          <p:cNvCxnSpPr>
            <a:cxnSpLocks/>
          </p:cNvCxnSpPr>
          <p:nvPr/>
        </p:nvCxnSpPr>
        <p:spPr>
          <a:xfrm flipH="1">
            <a:off x="6421976" y="5944607"/>
            <a:ext cx="36541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C75E8332-BFF9-7533-B462-8F5135635C88}"/>
              </a:ext>
            </a:extLst>
          </p:cNvPr>
          <p:cNvCxnSpPr>
            <a:cxnSpLocks/>
          </p:cNvCxnSpPr>
          <p:nvPr/>
        </p:nvCxnSpPr>
        <p:spPr>
          <a:xfrm>
            <a:off x="5462900" y="5769315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5C5E1727-1D06-F65C-9387-476E40C792E5}"/>
              </a:ext>
            </a:extLst>
          </p:cNvPr>
          <p:cNvCxnSpPr>
            <a:cxnSpLocks/>
          </p:cNvCxnSpPr>
          <p:nvPr/>
        </p:nvCxnSpPr>
        <p:spPr>
          <a:xfrm>
            <a:off x="7139300" y="5769315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7E5B5876-E323-D9F8-4C87-19F881D9B7DC}"/>
              </a:ext>
            </a:extLst>
          </p:cNvPr>
          <p:cNvCxnSpPr>
            <a:cxnSpLocks/>
          </p:cNvCxnSpPr>
          <p:nvPr/>
        </p:nvCxnSpPr>
        <p:spPr>
          <a:xfrm>
            <a:off x="4239109" y="5944607"/>
            <a:ext cx="34596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19B0B7D1-FFB7-90D5-69B9-690E72BA2C6B}"/>
              </a:ext>
            </a:extLst>
          </p:cNvPr>
          <p:cNvCxnSpPr>
            <a:cxnSpLocks/>
          </p:cNvCxnSpPr>
          <p:nvPr/>
        </p:nvCxnSpPr>
        <p:spPr>
          <a:xfrm>
            <a:off x="4780016" y="5944607"/>
            <a:ext cx="34596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763D0E4B-587C-0C80-7D35-58FDC70B063B}"/>
              </a:ext>
            </a:extLst>
          </p:cNvPr>
          <p:cNvCxnSpPr>
            <a:cxnSpLocks/>
          </p:cNvCxnSpPr>
          <p:nvPr/>
        </p:nvCxnSpPr>
        <p:spPr>
          <a:xfrm>
            <a:off x="7554970" y="5944607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22968626-8122-A8F6-394A-B1428AD85084}"/>
              </a:ext>
            </a:extLst>
          </p:cNvPr>
          <p:cNvCxnSpPr>
            <a:cxnSpLocks/>
          </p:cNvCxnSpPr>
          <p:nvPr/>
        </p:nvCxnSpPr>
        <p:spPr>
          <a:xfrm flipH="1">
            <a:off x="5922419" y="5944607"/>
            <a:ext cx="36541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07E06C59-FF70-FF09-7492-72B312FC6A7D}"/>
              </a:ext>
            </a:extLst>
          </p:cNvPr>
          <p:cNvCxnSpPr>
            <a:cxnSpLocks/>
          </p:cNvCxnSpPr>
          <p:nvPr/>
        </p:nvCxnSpPr>
        <p:spPr>
          <a:xfrm flipH="1">
            <a:off x="2572237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0F88318F-8CB6-64CC-5438-B5725DE34052}"/>
              </a:ext>
            </a:extLst>
          </p:cNvPr>
          <p:cNvCxnSpPr>
            <a:cxnSpLocks/>
          </p:cNvCxnSpPr>
          <p:nvPr/>
        </p:nvCxnSpPr>
        <p:spPr>
          <a:xfrm flipH="1">
            <a:off x="1965437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3AD20CE7-8B62-D23D-C06A-664197BE2B01}"/>
              </a:ext>
            </a:extLst>
          </p:cNvPr>
          <p:cNvCxnSpPr>
            <a:cxnSpLocks/>
          </p:cNvCxnSpPr>
          <p:nvPr/>
        </p:nvCxnSpPr>
        <p:spPr>
          <a:xfrm flipH="1">
            <a:off x="1496408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>
            <a:extLst>
              <a:ext uri="{FF2B5EF4-FFF2-40B4-BE49-F238E27FC236}">
                <a16:creationId xmlns:a16="http://schemas.microsoft.com/office/drawing/2014/main" id="{1D9EB75C-BF90-B665-5D65-134049E04F12}"/>
              </a:ext>
            </a:extLst>
          </p:cNvPr>
          <p:cNvCxnSpPr>
            <a:cxnSpLocks/>
          </p:cNvCxnSpPr>
          <p:nvPr/>
        </p:nvCxnSpPr>
        <p:spPr>
          <a:xfrm>
            <a:off x="3794566" y="3120285"/>
            <a:ext cx="173737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id="{B690D44D-9C8D-001D-B932-BDAF15523C03}"/>
              </a:ext>
            </a:extLst>
          </p:cNvPr>
          <p:cNvCxnSpPr>
            <a:cxnSpLocks/>
          </p:cNvCxnSpPr>
          <p:nvPr/>
        </p:nvCxnSpPr>
        <p:spPr>
          <a:xfrm flipH="1">
            <a:off x="3813069" y="2558305"/>
            <a:ext cx="229205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6DD278F5-9C8A-DB24-3817-79F622D584D2}"/>
              </a:ext>
            </a:extLst>
          </p:cNvPr>
          <p:cNvCxnSpPr>
            <a:cxnSpLocks/>
          </p:cNvCxnSpPr>
          <p:nvPr/>
        </p:nvCxnSpPr>
        <p:spPr>
          <a:xfrm>
            <a:off x="3813069" y="2559796"/>
            <a:ext cx="0" cy="5794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8971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au 8">
            <a:extLst>
              <a:ext uri="{FF2B5EF4-FFF2-40B4-BE49-F238E27FC236}">
                <a16:creationId xmlns:a16="http://schemas.microsoft.com/office/drawing/2014/main" id="{FA5E3E80-FFD2-CEC7-F092-C4F08C42F346}"/>
              </a:ext>
            </a:extLst>
          </p:cNvPr>
          <p:cNvGraphicFramePr>
            <a:graphicFrameLocks noGrp="1"/>
          </p:cNvGraphicFramePr>
          <p:nvPr/>
        </p:nvGraphicFramePr>
        <p:xfrm>
          <a:off x="822217" y="5727224"/>
          <a:ext cx="7160023" cy="40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71">
                  <a:extLst>
                    <a:ext uri="{9D8B030D-6E8A-4147-A177-3AD203B41FA5}">
                      <a16:colId xmlns:a16="http://schemas.microsoft.com/office/drawing/2014/main" val="35072633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70540863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78760776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406460733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20433160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495957025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20211761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13562477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7572131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06076707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899633368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99235704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0645479"/>
                    </a:ext>
                  </a:extLst>
                </a:gridCol>
              </a:tblGrid>
              <a:tr h="40559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968547"/>
                  </a:ext>
                </a:extLst>
              </a:tr>
            </a:tbl>
          </a:graphicData>
        </a:graphic>
      </p:graphicFrame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2666363" y="837246"/>
          <a:ext cx="4573272" cy="4581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659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058559" y="483339"/>
            <a:ext cx="4573270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63" dirty="0"/>
              <a:t> A           B           C           D          E            F            G     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330850" y="1007816"/>
            <a:ext cx="241387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300" dirty="0"/>
          </a:p>
          <a:p>
            <a:r>
              <a:rPr lang="fr-FR" sz="1300" dirty="0"/>
              <a:t>1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2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3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4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5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6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7</a:t>
            </a:r>
          </a:p>
          <a:p>
            <a:endParaRPr lang="fr-FR" sz="13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7D38CF1-856B-0B56-4E15-3291C60083B0}"/>
              </a:ext>
            </a:extLst>
          </p:cNvPr>
          <p:cNvSpPr txBox="1"/>
          <p:nvPr/>
        </p:nvSpPr>
        <p:spPr>
          <a:xfrm>
            <a:off x="263721" y="6150950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64DAF69-A0EA-0ED6-7BAE-9DADD37C8B40}"/>
              </a:ext>
            </a:extLst>
          </p:cNvPr>
          <p:cNvSpPr txBox="1"/>
          <p:nvPr/>
        </p:nvSpPr>
        <p:spPr>
          <a:xfrm>
            <a:off x="7879652" y="6127159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2D6216AD-6C33-306C-7874-289227067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22" y="5624380"/>
            <a:ext cx="385743" cy="52657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3B6BD85A-5FF2-1EF5-13EC-77F7665FF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8635" y="5769315"/>
            <a:ext cx="553580" cy="315753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CFF67140-BACE-2761-8621-A95306E81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419" y="2275823"/>
            <a:ext cx="385743" cy="526570"/>
          </a:xfrm>
          <a:prstGeom prst="rect">
            <a:avLst/>
          </a:prstGeom>
        </p:spPr>
      </p:pic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670BF9EA-9C53-C550-33D5-D6F5B37D00CC}"/>
              </a:ext>
            </a:extLst>
          </p:cNvPr>
          <p:cNvCxnSpPr>
            <a:cxnSpLocks/>
          </p:cNvCxnSpPr>
          <p:nvPr/>
        </p:nvCxnSpPr>
        <p:spPr>
          <a:xfrm flipH="1">
            <a:off x="947421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3A2DBAA1-F97B-5CD9-B68A-8F55D26FABBA}"/>
              </a:ext>
            </a:extLst>
          </p:cNvPr>
          <p:cNvCxnSpPr>
            <a:cxnSpLocks/>
          </p:cNvCxnSpPr>
          <p:nvPr/>
        </p:nvCxnSpPr>
        <p:spPr>
          <a:xfrm>
            <a:off x="3720949" y="5944607"/>
            <a:ext cx="34596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D9929A51-AFA2-ED88-DF7E-A63762D93B1E}"/>
              </a:ext>
            </a:extLst>
          </p:cNvPr>
          <p:cNvCxnSpPr>
            <a:cxnSpLocks/>
          </p:cNvCxnSpPr>
          <p:nvPr/>
        </p:nvCxnSpPr>
        <p:spPr>
          <a:xfrm>
            <a:off x="3298820" y="5769315"/>
            <a:ext cx="0" cy="32468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87B71CAC-ED73-2717-9F58-CD845F19AEA9}"/>
              </a:ext>
            </a:extLst>
          </p:cNvPr>
          <p:cNvCxnSpPr>
            <a:cxnSpLocks/>
          </p:cNvCxnSpPr>
          <p:nvPr/>
        </p:nvCxnSpPr>
        <p:spPr>
          <a:xfrm flipH="1">
            <a:off x="6421976" y="5944607"/>
            <a:ext cx="36541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C75E8332-BFF9-7533-B462-8F5135635C88}"/>
              </a:ext>
            </a:extLst>
          </p:cNvPr>
          <p:cNvCxnSpPr>
            <a:cxnSpLocks/>
          </p:cNvCxnSpPr>
          <p:nvPr/>
        </p:nvCxnSpPr>
        <p:spPr>
          <a:xfrm>
            <a:off x="5462900" y="5769315"/>
            <a:ext cx="0" cy="32468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5C5E1727-1D06-F65C-9387-476E40C792E5}"/>
              </a:ext>
            </a:extLst>
          </p:cNvPr>
          <p:cNvCxnSpPr>
            <a:cxnSpLocks/>
          </p:cNvCxnSpPr>
          <p:nvPr/>
        </p:nvCxnSpPr>
        <p:spPr>
          <a:xfrm>
            <a:off x="7139300" y="5769315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7E5B5876-E323-D9F8-4C87-19F881D9B7DC}"/>
              </a:ext>
            </a:extLst>
          </p:cNvPr>
          <p:cNvCxnSpPr>
            <a:cxnSpLocks/>
          </p:cNvCxnSpPr>
          <p:nvPr/>
        </p:nvCxnSpPr>
        <p:spPr>
          <a:xfrm>
            <a:off x="4239109" y="5944607"/>
            <a:ext cx="34596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19B0B7D1-FFB7-90D5-69B9-690E72BA2C6B}"/>
              </a:ext>
            </a:extLst>
          </p:cNvPr>
          <p:cNvCxnSpPr>
            <a:cxnSpLocks/>
          </p:cNvCxnSpPr>
          <p:nvPr/>
        </p:nvCxnSpPr>
        <p:spPr>
          <a:xfrm>
            <a:off x="4780016" y="5944607"/>
            <a:ext cx="34596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763D0E4B-587C-0C80-7D35-58FDC70B063B}"/>
              </a:ext>
            </a:extLst>
          </p:cNvPr>
          <p:cNvCxnSpPr>
            <a:cxnSpLocks/>
          </p:cNvCxnSpPr>
          <p:nvPr/>
        </p:nvCxnSpPr>
        <p:spPr>
          <a:xfrm>
            <a:off x="7554970" y="5944607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22968626-8122-A8F6-394A-B1428AD85084}"/>
              </a:ext>
            </a:extLst>
          </p:cNvPr>
          <p:cNvCxnSpPr>
            <a:cxnSpLocks/>
          </p:cNvCxnSpPr>
          <p:nvPr/>
        </p:nvCxnSpPr>
        <p:spPr>
          <a:xfrm flipH="1">
            <a:off x="5922419" y="5944607"/>
            <a:ext cx="36541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07E06C59-FF70-FF09-7492-72B312FC6A7D}"/>
              </a:ext>
            </a:extLst>
          </p:cNvPr>
          <p:cNvCxnSpPr>
            <a:cxnSpLocks/>
          </p:cNvCxnSpPr>
          <p:nvPr/>
        </p:nvCxnSpPr>
        <p:spPr>
          <a:xfrm flipH="1">
            <a:off x="2572237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0F88318F-8CB6-64CC-5438-B5725DE34052}"/>
              </a:ext>
            </a:extLst>
          </p:cNvPr>
          <p:cNvCxnSpPr>
            <a:cxnSpLocks/>
          </p:cNvCxnSpPr>
          <p:nvPr/>
        </p:nvCxnSpPr>
        <p:spPr>
          <a:xfrm flipH="1">
            <a:off x="1965437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3AD20CE7-8B62-D23D-C06A-664197BE2B01}"/>
              </a:ext>
            </a:extLst>
          </p:cNvPr>
          <p:cNvCxnSpPr>
            <a:cxnSpLocks/>
          </p:cNvCxnSpPr>
          <p:nvPr/>
        </p:nvCxnSpPr>
        <p:spPr>
          <a:xfrm flipH="1">
            <a:off x="1496408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>
            <a:extLst>
              <a:ext uri="{FF2B5EF4-FFF2-40B4-BE49-F238E27FC236}">
                <a16:creationId xmlns:a16="http://schemas.microsoft.com/office/drawing/2014/main" id="{1D9EB75C-BF90-B665-5D65-134049E04F12}"/>
              </a:ext>
            </a:extLst>
          </p:cNvPr>
          <p:cNvCxnSpPr>
            <a:cxnSpLocks/>
          </p:cNvCxnSpPr>
          <p:nvPr/>
        </p:nvCxnSpPr>
        <p:spPr>
          <a:xfrm>
            <a:off x="3794566" y="3120285"/>
            <a:ext cx="173737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id="{B690D44D-9C8D-001D-B932-BDAF15523C03}"/>
              </a:ext>
            </a:extLst>
          </p:cNvPr>
          <p:cNvCxnSpPr>
            <a:cxnSpLocks/>
          </p:cNvCxnSpPr>
          <p:nvPr/>
        </p:nvCxnSpPr>
        <p:spPr>
          <a:xfrm flipH="1">
            <a:off x="3813069" y="2558305"/>
            <a:ext cx="229205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6DD278F5-9C8A-DB24-3817-79F622D584D2}"/>
              </a:ext>
            </a:extLst>
          </p:cNvPr>
          <p:cNvCxnSpPr>
            <a:cxnSpLocks/>
          </p:cNvCxnSpPr>
          <p:nvPr/>
        </p:nvCxnSpPr>
        <p:spPr>
          <a:xfrm>
            <a:off x="3813069" y="2559796"/>
            <a:ext cx="0" cy="5794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31F6F0E9-4FFC-D688-E1D2-D6648B779F4B}"/>
              </a:ext>
            </a:extLst>
          </p:cNvPr>
          <p:cNvCxnSpPr>
            <a:cxnSpLocks/>
          </p:cNvCxnSpPr>
          <p:nvPr/>
        </p:nvCxnSpPr>
        <p:spPr>
          <a:xfrm>
            <a:off x="5531942" y="3139265"/>
            <a:ext cx="0" cy="5794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631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au 8">
            <a:extLst>
              <a:ext uri="{FF2B5EF4-FFF2-40B4-BE49-F238E27FC236}">
                <a16:creationId xmlns:a16="http://schemas.microsoft.com/office/drawing/2014/main" id="{FA5E3E80-FFD2-CEC7-F092-C4F08C42F346}"/>
              </a:ext>
            </a:extLst>
          </p:cNvPr>
          <p:cNvGraphicFramePr>
            <a:graphicFrameLocks noGrp="1"/>
          </p:cNvGraphicFramePr>
          <p:nvPr/>
        </p:nvGraphicFramePr>
        <p:xfrm>
          <a:off x="822217" y="5727224"/>
          <a:ext cx="7160023" cy="40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71">
                  <a:extLst>
                    <a:ext uri="{9D8B030D-6E8A-4147-A177-3AD203B41FA5}">
                      <a16:colId xmlns:a16="http://schemas.microsoft.com/office/drawing/2014/main" val="35072633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70540863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78760776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406460733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20433160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495957025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20211761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13562477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7572131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06076707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899633368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99235704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0645479"/>
                    </a:ext>
                  </a:extLst>
                </a:gridCol>
              </a:tblGrid>
              <a:tr h="40559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968547"/>
                  </a:ext>
                </a:extLst>
              </a:tr>
            </a:tbl>
          </a:graphicData>
        </a:graphic>
      </p:graphicFrame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2666363" y="837246"/>
          <a:ext cx="4573272" cy="4581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659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058559" y="483339"/>
            <a:ext cx="4573270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63" dirty="0"/>
              <a:t> A           B           C           D          E            F            G     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330850" y="1007816"/>
            <a:ext cx="241387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300" dirty="0"/>
          </a:p>
          <a:p>
            <a:r>
              <a:rPr lang="fr-FR" sz="1300" dirty="0"/>
              <a:t>1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2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3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4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5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6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7</a:t>
            </a:r>
          </a:p>
          <a:p>
            <a:endParaRPr lang="fr-FR" sz="13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7D38CF1-856B-0B56-4E15-3291C60083B0}"/>
              </a:ext>
            </a:extLst>
          </p:cNvPr>
          <p:cNvSpPr txBox="1"/>
          <p:nvPr/>
        </p:nvSpPr>
        <p:spPr>
          <a:xfrm>
            <a:off x="263721" y="6150950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64DAF69-A0EA-0ED6-7BAE-9DADD37C8B40}"/>
              </a:ext>
            </a:extLst>
          </p:cNvPr>
          <p:cNvSpPr txBox="1"/>
          <p:nvPr/>
        </p:nvSpPr>
        <p:spPr>
          <a:xfrm>
            <a:off x="7879652" y="6127159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2D6216AD-6C33-306C-7874-289227067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22" y="5624380"/>
            <a:ext cx="385743" cy="52657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3B6BD85A-5FF2-1EF5-13EC-77F7665FF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8635" y="5769315"/>
            <a:ext cx="553580" cy="315753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CFF67140-BACE-2761-8621-A95306E81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419" y="2275823"/>
            <a:ext cx="385743" cy="526570"/>
          </a:xfrm>
          <a:prstGeom prst="rect">
            <a:avLst/>
          </a:prstGeom>
        </p:spPr>
      </p:pic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670BF9EA-9C53-C550-33D5-D6F5B37D00CC}"/>
              </a:ext>
            </a:extLst>
          </p:cNvPr>
          <p:cNvCxnSpPr>
            <a:cxnSpLocks/>
          </p:cNvCxnSpPr>
          <p:nvPr/>
        </p:nvCxnSpPr>
        <p:spPr>
          <a:xfrm flipH="1">
            <a:off x="947421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3A2DBAA1-F97B-5CD9-B68A-8F55D26FABBA}"/>
              </a:ext>
            </a:extLst>
          </p:cNvPr>
          <p:cNvCxnSpPr>
            <a:cxnSpLocks/>
          </p:cNvCxnSpPr>
          <p:nvPr/>
        </p:nvCxnSpPr>
        <p:spPr>
          <a:xfrm>
            <a:off x="3720949" y="5944607"/>
            <a:ext cx="34596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D9929A51-AFA2-ED88-DF7E-A63762D93B1E}"/>
              </a:ext>
            </a:extLst>
          </p:cNvPr>
          <p:cNvCxnSpPr>
            <a:cxnSpLocks/>
          </p:cNvCxnSpPr>
          <p:nvPr/>
        </p:nvCxnSpPr>
        <p:spPr>
          <a:xfrm>
            <a:off x="3298820" y="5769315"/>
            <a:ext cx="0" cy="32468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87B71CAC-ED73-2717-9F58-CD845F19AEA9}"/>
              </a:ext>
            </a:extLst>
          </p:cNvPr>
          <p:cNvCxnSpPr>
            <a:cxnSpLocks/>
          </p:cNvCxnSpPr>
          <p:nvPr/>
        </p:nvCxnSpPr>
        <p:spPr>
          <a:xfrm flipH="1">
            <a:off x="6421976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C75E8332-BFF9-7533-B462-8F5135635C88}"/>
              </a:ext>
            </a:extLst>
          </p:cNvPr>
          <p:cNvCxnSpPr>
            <a:cxnSpLocks/>
          </p:cNvCxnSpPr>
          <p:nvPr/>
        </p:nvCxnSpPr>
        <p:spPr>
          <a:xfrm>
            <a:off x="5462900" y="5769315"/>
            <a:ext cx="0" cy="32468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5C5E1727-1D06-F65C-9387-476E40C792E5}"/>
              </a:ext>
            </a:extLst>
          </p:cNvPr>
          <p:cNvCxnSpPr>
            <a:cxnSpLocks/>
          </p:cNvCxnSpPr>
          <p:nvPr/>
        </p:nvCxnSpPr>
        <p:spPr>
          <a:xfrm>
            <a:off x="7139300" y="5769315"/>
            <a:ext cx="0" cy="324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7E5B5876-E323-D9F8-4C87-19F881D9B7DC}"/>
              </a:ext>
            </a:extLst>
          </p:cNvPr>
          <p:cNvCxnSpPr>
            <a:cxnSpLocks/>
          </p:cNvCxnSpPr>
          <p:nvPr/>
        </p:nvCxnSpPr>
        <p:spPr>
          <a:xfrm>
            <a:off x="4239109" y="5944607"/>
            <a:ext cx="34596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19B0B7D1-FFB7-90D5-69B9-690E72BA2C6B}"/>
              </a:ext>
            </a:extLst>
          </p:cNvPr>
          <p:cNvCxnSpPr>
            <a:cxnSpLocks/>
          </p:cNvCxnSpPr>
          <p:nvPr/>
        </p:nvCxnSpPr>
        <p:spPr>
          <a:xfrm>
            <a:off x="4780016" y="5944607"/>
            <a:ext cx="34596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763D0E4B-587C-0C80-7D35-58FDC70B063B}"/>
              </a:ext>
            </a:extLst>
          </p:cNvPr>
          <p:cNvCxnSpPr>
            <a:cxnSpLocks/>
          </p:cNvCxnSpPr>
          <p:nvPr/>
        </p:nvCxnSpPr>
        <p:spPr>
          <a:xfrm>
            <a:off x="7554970" y="5944607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22968626-8122-A8F6-394A-B1428AD85084}"/>
              </a:ext>
            </a:extLst>
          </p:cNvPr>
          <p:cNvCxnSpPr>
            <a:cxnSpLocks/>
          </p:cNvCxnSpPr>
          <p:nvPr/>
        </p:nvCxnSpPr>
        <p:spPr>
          <a:xfrm flipH="1">
            <a:off x="5922419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07E06C59-FF70-FF09-7492-72B312FC6A7D}"/>
              </a:ext>
            </a:extLst>
          </p:cNvPr>
          <p:cNvCxnSpPr>
            <a:cxnSpLocks/>
          </p:cNvCxnSpPr>
          <p:nvPr/>
        </p:nvCxnSpPr>
        <p:spPr>
          <a:xfrm flipH="1">
            <a:off x="2572237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0F88318F-8CB6-64CC-5438-B5725DE34052}"/>
              </a:ext>
            </a:extLst>
          </p:cNvPr>
          <p:cNvCxnSpPr>
            <a:cxnSpLocks/>
          </p:cNvCxnSpPr>
          <p:nvPr/>
        </p:nvCxnSpPr>
        <p:spPr>
          <a:xfrm flipH="1">
            <a:off x="1965437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3AD20CE7-8B62-D23D-C06A-664197BE2B01}"/>
              </a:ext>
            </a:extLst>
          </p:cNvPr>
          <p:cNvCxnSpPr>
            <a:cxnSpLocks/>
          </p:cNvCxnSpPr>
          <p:nvPr/>
        </p:nvCxnSpPr>
        <p:spPr>
          <a:xfrm flipH="1">
            <a:off x="1496408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B6A54FCF-A92F-2BBA-FC66-D1821464BD07}"/>
              </a:ext>
            </a:extLst>
          </p:cNvPr>
          <p:cNvCxnSpPr>
            <a:cxnSpLocks/>
          </p:cNvCxnSpPr>
          <p:nvPr/>
        </p:nvCxnSpPr>
        <p:spPr>
          <a:xfrm flipH="1">
            <a:off x="4372702" y="3696249"/>
            <a:ext cx="115924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>
            <a:extLst>
              <a:ext uri="{FF2B5EF4-FFF2-40B4-BE49-F238E27FC236}">
                <a16:creationId xmlns:a16="http://schemas.microsoft.com/office/drawing/2014/main" id="{1D9EB75C-BF90-B665-5D65-134049E04F12}"/>
              </a:ext>
            </a:extLst>
          </p:cNvPr>
          <p:cNvCxnSpPr>
            <a:cxnSpLocks/>
          </p:cNvCxnSpPr>
          <p:nvPr/>
        </p:nvCxnSpPr>
        <p:spPr>
          <a:xfrm>
            <a:off x="3794566" y="3120285"/>
            <a:ext cx="173737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id="{B690D44D-9C8D-001D-B932-BDAF15523C03}"/>
              </a:ext>
            </a:extLst>
          </p:cNvPr>
          <p:cNvCxnSpPr>
            <a:cxnSpLocks/>
          </p:cNvCxnSpPr>
          <p:nvPr/>
        </p:nvCxnSpPr>
        <p:spPr>
          <a:xfrm flipH="1">
            <a:off x="3813069" y="2558305"/>
            <a:ext cx="229205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6DD278F5-9C8A-DB24-3817-79F622D584D2}"/>
              </a:ext>
            </a:extLst>
          </p:cNvPr>
          <p:cNvCxnSpPr>
            <a:cxnSpLocks/>
          </p:cNvCxnSpPr>
          <p:nvPr/>
        </p:nvCxnSpPr>
        <p:spPr>
          <a:xfrm>
            <a:off x="3813069" y="2559796"/>
            <a:ext cx="0" cy="5794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31F6F0E9-4FFC-D688-E1D2-D6648B779F4B}"/>
              </a:ext>
            </a:extLst>
          </p:cNvPr>
          <p:cNvCxnSpPr>
            <a:cxnSpLocks/>
          </p:cNvCxnSpPr>
          <p:nvPr/>
        </p:nvCxnSpPr>
        <p:spPr>
          <a:xfrm>
            <a:off x="5531942" y="3139265"/>
            <a:ext cx="0" cy="5794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743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au 8">
            <a:extLst>
              <a:ext uri="{FF2B5EF4-FFF2-40B4-BE49-F238E27FC236}">
                <a16:creationId xmlns:a16="http://schemas.microsoft.com/office/drawing/2014/main" id="{FA5E3E80-FFD2-CEC7-F092-C4F08C42F346}"/>
              </a:ext>
            </a:extLst>
          </p:cNvPr>
          <p:cNvGraphicFramePr>
            <a:graphicFrameLocks noGrp="1"/>
          </p:cNvGraphicFramePr>
          <p:nvPr/>
        </p:nvGraphicFramePr>
        <p:xfrm>
          <a:off x="822217" y="5727224"/>
          <a:ext cx="7160023" cy="40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71">
                  <a:extLst>
                    <a:ext uri="{9D8B030D-6E8A-4147-A177-3AD203B41FA5}">
                      <a16:colId xmlns:a16="http://schemas.microsoft.com/office/drawing/2014/main" val="35072633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70540863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78760776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406460733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20433160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495957025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20211761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13562477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7572131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06076707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899633368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99235704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0645479"/>
                    </a:ext>
                  </a:extLst>
                </a:gridCol>
              </a:tblGrid>
              <a:tr h="40559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968547"/>
                  </a:ext>
                </a:extLst>
              </a:tr>
            </a:tbl>
          </a:graphicData>
        </a:graphic>
      </p:graphicFrame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2666363" y="837246"/>
          <a:ext cx="4573272" cy="4581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659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058559" y="483339"/>
            <a:ext cx="4573270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63" dirty="0"/>
              <a:t> A           B           C           D          E            F            G     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330850" y="1007816"/>
            <a:ext cx="241387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300" dirty="0"/>
          </a:p>
          <a:p>
            <a:r>
              <a:rPr lang="fr-FR" sz="1300" dirty="0"/>
              <a:t>1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2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3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4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5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6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7</a:t>
            </a:r>
          </a:p>
          <a:p>
            <a:endParaRPr lang="fr-FR" sz="13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7D38CF1-856B-0B56-4E15-3291C60083B0}"/>
              </a:ext>
            </a:extLst>
          </p:cNvPr>
          <p:cNvSpPr txBox="1"/>
          <p:nvPr/>
        </p:nvSpPr>
        <p:spPr>
          <a:xfrm>
            <a:off x="263721" y="6150950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64DAF69-A0EA-0ED6-7BAE-9DADD37C8B40}"/>
              </a:ext>
            </a:extLst>
          </p:cNvPr>
          <p:cNvSpPr txBox="1"/>
          <p:nvPr/>
        </p:nvSpPr>
        <p:spPr>
          <a:xfrm>
            <a:off x="7879652" y="6127159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2D6216AD-6C33-306C-7874-289227067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22" y="5624380"/>
            <a:ext cx="385743" cy="52657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3B6BD85A-5FF2-1EF5-13EC-77F7665FF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8635" y="5769315"/>
            <a:ext cx="553580" cy="315753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CFF67140-BACE-2761-8621-A95306E81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419" y="2275823"/>
            <a:ext cx="385743" cy="526570"/>
          </a:xfrm>
          <a:prstGeom prst="rect">
            <a:avLst/>
          </a:prstGeom>
        </p:spPr>
      </p:pic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670BF9EA-9C53-C550-33D5-D6F5B37D00CC}"/>
              </a:ext>
            </a:extLst>
          </p:cNvPr>
          <p:cNvCxnSpPr>
            <a:cxnSpLocks/>
          </p:cNvCxnSpPr>
          <p:nvPr/>
        </p:nvCxnSpPr>
        <p:spPr>
          <a:xfrm flipH="1">
            <a:off x="947421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3A2DBAA1-F97B-5CD9-B68A-8F55D26FABBA}"/>
              </a:ext>
            </a:extLst>
          </p:cNvPr>
          <p:cNvCxnSpPr>
            <a:cxnSpLocks/>
          </p:cNvCxnSpPr>
          <p:nvPr/>
        </p:nvCxnSpPr>
        <p:spPr>
          <a:xfrm>
            <a:off x="3720949" y="5944607"/>
            <a:ext cx="34596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D9929A51-AFA2-ED88-DF7E-A63762D93B1E}"/>
              </a:ext>
            </a:extLst>
          </p:cNvPr>
          <p:cNvCxnSpPr>
            <a:cxnSpLocks/>
          </p:cNvCxnSpPr>
          <p:nvPr/>
        </p:nvCxnSpPr>
        <p:spPr>
          <a:xfrm>
            <a:off x="3298820" y="5769315"/>
            <a:ext cx="0" cy="32468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87B71CAC-ED73-2717-9F58-CD845F19AEA9}"/>
              </a:ext>
            </a:extLst>
          </p:cNvPr>
          <p:cNvCxnSpPr>
            <a:cxnSpLocks/>
          </p:cNvCxnSpPr>
          <p:nvPr/>
        </p:nvCxnSpPr>
        <p:spPr>
          <a:xfrm flipH="1">
            <a:off x="6421976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C75E8332-BFF9-7533-B462-8F5135635C88}"/>
              </a:ext>
            </a:extLst>
          </p:cNvPr>
          <p:cNvCxnSpPr>
            <a:cxnSpLocks/>
          </p:cNvCxnSpPr>
          <p:nvPr/>
        </p:nvCxnSpPr>
        <p:spPr>
          <a:xfrm>
            <a:off x="5462900" y="5769315"/>
            <a:ext cx="0" cy="32468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31045260-386F-C9D1-0298-9068DA87632D}"/>
              </a:ext>
            </a:extLst>
          </p:cNvPr>
          <p:cNvCxnSpPr>
            <a:cxnSpLocks/>
          </p:cNvCxnSpPr>
          <p:nvPr/>
        </p:nvCxnSpPr>
        <p:spPr>
          <a:xfrm>
            <a:off x="4372702" y="3671450"/>
            <a:ext cx="0" cy="5794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5C5E1727-1D06-F65C-9387-476E40C792E5}"/>
              </a:ext>
            </a:extLst>
          </p:cNvPr>
          <p:cNvCxnSpPr>
            <a:cxnSpLocks/>
          </p:cNvCxnSpPr>
          <p:nvPr/>
        </p:nvCxnSpPr>
        <p:spPr>
          <a:xfrm>
            <a:off x="7139300" y="5769315"/>
            <a:ext cx="0" cy="32468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7E5B5876-E323-D9F8-4C87-19F881D9B7DC}"/>
              </a:ext>
            </a:extLst>
          </p:cNvPr>
          <p:cNvCxnSpPr>
            <a:cxnSpLocks/>
          </p:cNvCxnSpPr>
          <p:nvPr/>
        </p:nvCxnSpPr>
        <p:spPr>
          <a:xfrm>
            <a:off x="4239109" y="5944607"/>
            <a:ext cx="34596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19B0B7D1-FFB7-90D5-69B9-690E72BA2C6B}"/>
              </a:ext>
            </a:extLst>
          </p:cNvPr>
          <p:cNvCxnSpPr>
            <a:cxnSpLocks/>
          </p:cNvCxnSpPr>
          <p:nvPr/>
        </p:nvCxnSpPr>
        <p:spPr>
          <a:xfrm>
            <a:off x="4780016" y="5944607"/>
            <a:ext cx="34596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763D0E4B-587C-0C80-7D35-58FDC70B063B}"/>
              </a:ext>
            </a:extLst>
          </p:cNvPr>
          <p:cNvCxnSpPr>
            <a:cxnSpLocks/>
          </p:cNvCxnSpPr>
          <p:nvPr/>
        </p:nvCxnSpPr>
        <p:spPr>
          <a:xfrm>
            <a:off x="7554970" y="5944607"/>
            <a:ext cx="3459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22968626-8122-A8F6-394A-B1428AD85084}"/>
              </a:ext>
            </a:extLst>
          </p:cNvPr>
          <p:cNvCxnSpPr>
            <a:cxnSpLocks/>
          </p:cNvCxnSpPr>
          <p:nvPr/>
        </p:nvCxnSpPr>
        <p:spPr>
          <a:xfrm flipH="1">
            <a:off x="5922419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07E06C59-FF70-FF09-7492-72B312FC6A7D}"/>
              </a:ext>
            </a:extLst>
          </p:cNvPr>
          <p:cNvCxnSpPr>
            <a:cxnSpLocks/>
          </p:cNvCxnSpPr>
          <p:nvPr/>
        </p:nvCxnSpPr>
        <p:spPr>
          <a:xfrm flipH="1">
            <a:off x="2572237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0F88318F-8CB6-64CC-5438-B5725DE34052}"/>
              </a:ext>
            </a:extLst>
          </p:cNvPr>
          <p:cNvCxnSpPr>
            <a:cxnSpLocks/>
          </p:cNvCxnSpPr>
          <p:nvPr/>
        </p:nvCxnSpPr>
        <p:spPr>
          <a:xfrm flipH="1">
            <a:off x="1965437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3AD20CE7-8B62-D23D-C06A-664197BE2B01}"/>
              </a:ext>
            </a:extLst>
          </p:cNvPr>
          <p:cNvCxnSpPr>
            <a:cxnSpLocks/>
          </p:cNvCxnSpPr>
          <p:nvPr/>
        </p:nvCxnSpPr>
        <p:spPr>
          <a:xfrm flipH="1">
            <a:off x="1496408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B6A54FCF-A92F-2BBA-FC66-D1821464BD07}"/>
              </a:ext>
            </a:extLst>
          </p:cNvPr>
          <p:cNvCxnSpPr>
            <a:cxnSpLocks/>
          </p:cNvCxnSpPr>
          <p:nvPr/>
        </p:nvCxnSpPr>
        <p:spPr>
          <a:xfrm flipH="1">
            <a:off x="4372702" y="3696249"/>
            <a:ext cx="115924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>
            <a:extLst>
              <a:ext uri="{FF2B5EF4-FFF2-40B4-BE49-F238E27FC236}">
                <a16:creationId xmlns:a16="http://schemas.microsoft.com/office/drawing/2014/main" id="{1D9EB75C-BF90-B665-5D65-134049E04F12}"/>
              </a:ext>
            </a:extLst>
          </p:cNvPr>
          <p:cNvCxnSpPr>
            <a:cxnSpLocks/>
          </p:cNvCxnSpPr>
          <p:nvPr/>
        </p:nvCxnSpPr>
        <p:spPr>
          <a:xfrm>
            <a:off x="3794566" y="3120285"/>
            <a:ext cx="173737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id="{B690D44D-9C8D-001D-B932-BDAF15523C03}"/>
              </a:ext>
            </a:extLst>
          </p:cNvPr>
          <p:cNvCxnSpPr>
            <a:cxnSpLocks/>
          </p:cNvCxnSpPr>
          <p:nvPr/>
        </p:nvCxnSpPr>
        <p:spPr>
          <a:xfrm flipH="1">
            <a:off x="3813069" y="2558305"/>
            <a:ext cx="229205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6DD278F5-9C8A-DB24-3817-79F622D584D2}"/>
              </a:ext>
            </a:extLst>
          </p:cNvPr>
          <p:cNvCxnSpPr>
            <a:cxnSpLocks/>
          </p:cNvCxnSpPr>
          <p:nvPr/>
        </p:nvCxnSpPr>
        <p:spPr>
          <a:xfrm>
            <a:off x="3813069" y="2559796"/>
            <a:ext cx="0" cy="5794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31F6F0E9-4FFC-D688-E1D2-D6648B779F4B}"/>
              </a:ext>
            </a:extLst>
          </p:cNvPr>
          <p:cNvCxnSpPr>
            <a:cxnSpLocks/>
          </p:cNvCxnSpPr>
          <p:nvPr/>
        </p:nvCxnSpPr>
        <p:spPr>
          <a:xfrm>
            <a:off x="5531942" y="3139265"/>
            <a:ext cx="0" cy="5794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84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au 8">
            <a:extLst>
              <a:ext uri="{FF2B5EF4-FFF2-40B4-BE49-F238E27FC236}">
                <a16:creationId xmlns:a16="http://schemas.microsoft.com/office/drawing/2014/main" id="{FA5E3E80-FFD2-CEC7-F092-C4F08C42F346}"/>
              </a:ext>
            </a:extLst>
          </p:cNvPr>
          <p:cNvGraphicFramePr>
            <a:graphicFrameLocks noGrp="1"/>
          </p:cNvGraphicFramePr>
          <p:nvPr/>
        </p:nvGraphicFramePr>
        <p:xfrm>
          <a:off x="822217" y="5727224"/>
          <a:ext cx="7160023" cy="40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71">
                  <a:extLst>
                    <a:ext uri="{9D8B030D-6E8A-4147-A177-3AD203B41FA5}">
                      <a16:colId xmlns:a16="http://schemas.microsoft.com/office/drawing/2014/main" val="35072633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70540863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78760776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406460733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20433160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495957025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20211761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13562477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7572131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06076707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899633368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99235704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0645479"/>
                    </a:ext>
                  </a:extLst>
                </a:gridCol>
              </a:tblGrid>
              <a:tr h="40559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968547"/>
                  </a:ext>
                </a:extLst>
              </a:tr>
            </a:tbl>
          </a:graphicData>
        </a:graphic>
      </p:graphicFrame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2666363" y="837246"/>
          <a:ext cx="4573272" cy="4581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659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058559" y="483339"/>
            <a:ext cx="4573270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63" dirty="0"/>
              <a:t> A           B           C           D          E            F            G     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330850" y="1007816"/>
            <a:ext cx="241387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300" dirty="0"/>
          </a:p>
          <a:p>
            <a:r>
              <a:rPr lang="fr-FR" sz="1300" dirty="0"/>
              <a:t>1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2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3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4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5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6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7</a:t>
            </a:r>
          </a:p>
          <a:p>
            <a:endParaRPr lang="fr-FR" sz="13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7D38CF1-856B-0B56-4E15-3291C60083B0}"/>
              </a:ext>
            </a:extLst>
          </p:cNvPr>
          <p:cNvSpPr txBox="1"/>
          <p:nvPr/>
        </p:nvSpPr>
        <p:spPr>
          <a:xfrm>
            <a:off x="263721" y="6150950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64DAF69-A0EA-0ED6-7BAE-9DADD37C8B40}"/>
              </a:ext>
            </a:extLst>
          </p:cNvPr>
          <p:cNvSpPr txBox="1"/>
          <p:nvPr/>
        </p:nvSpPr>
        <p:spPr>
          <a:xfrm>
            <a:off x="7879652" y="6127159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2D6216AD-6C33-306C-7874-289227067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22" y="5624380"/>
            <a:ext cx="385743" cy="52657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3B6BD85A-5FF2-1EF5-13EC-77F7665FF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8635" y="5769315"/>
            <a:ext cx="553580" cy="315753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CFF67140-BACE-2761-8621-A95306E81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419" y="2275823"/>
            <a:ext cx="385743" cy="526570"/>
          </a:xfrm>
          <a:prstGeom prst="rect">
            <a:avLst/>
          </a:prstGeom>
        </p:spPr>
      </p:pic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670BF9EA-9C53-C550-33D5-D6F5B37D00CC}"/>
              </a:ext>
            </a:extLst>
          </p:cNvPr>
          <p:cNvCxnSpPr>
            <a:cxnSpLocks/>
          </p:cNvCxnSpPr>
          <p:nvPr/>
        </p:nvCxnSpPr>
        <p:spPr>
          <a:xfrm flipH="1">
            <a:off x="947421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3A2DBAA1-F97B-5CD9-B68A-8F55D26FABBA}"/>
              </a:ext>
            </a:extLst>
          </p:cNvPr>
          <p:cNvCxnSpPr>
            <a:cxnSpLocks/>
          </p:cNvCxnSpPr>
          <p:nvPr/>
        </p:nvCxnSpPr>
        <p:spPr>
          <a:xfrm>
            <a:off x="3720949" y="5944607"/>
            <a:ext cx="34596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D9929A51-AFA2-ED88-DF7E-A63762D93B1E}"/>
              </a:ext>
            </a:extLst>
          </p:cNvPr>
          <p:cNvCxnSpPr>
            <a:cxnSpLocks/>
          </p:cNvCxnSpPr>
          <p:nvPr/>
        </p:nvCxnSpPr>
        <p:spPr>
          <a:xfrm>
            <a:off x="3298820" y="5769315"/>
            <a:ext cx="0" cy="32468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87B71CAC-ED73-2717-9F58-CD845F19AEA9}"/>
              </a:ext>
            </a:extLst>
          </p:cNvPr>
          <p:cNvCxnSpPr>
            <a:cxnSpLocks/>
          </p:cNvCxnSpPr>
          <p:nvPr/>
        </p:nvCxnSpPr>
        <p:spPr>
          <a:xfrm flipH="1">
            <a:off x="6421976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C75E8332-BFF9-7533-B462-8F5135635C88}"/>
              </a:ext>
            </a:extLst>
          </p:cNvPr>
          <p:cNvCxnSpPr>
            <a:cxnSpLocks/>
          </p:cNvCxnSpPr>
          <p:nvPr/>
        </p:nvCxnSpPr>
        <p:spPr>
          <a:xfrm>
            <a:off x="5462900" y="5769315"/>
            <a:ext cx="0" cy="32468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31045260-386F-C9D1-0298-9068DA87632D}"/>
              </a:ext>
            </a:extLst>
          </p:cNvPr>
          <p:cNvCxnSpPr>
            <a:cxnSpLocks/>
          </p:cNvCxnSpPr>
          <p:nvPr/>
        </p:nvCxnSpPr>
        <p:spPr>
          <a:xfrm>
            <a:off x="4372702" y="3671450"/>
            <a:ext cx="0" cy="5794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5C5E1727-1D06-F65C-9387-476E40C792E5}"/>
              </a:ext>
            </a:extLst>
          </p:cNvPr>
          <p:cNvCxnSpPr>
            <a:cxnSpLocks/>
          </p:cNvCxnSpPr>
          <p:nvPr/>
        </p:nvCxnSpPr>
        <p:spPr>
          <a:xfrm>
            <a:off x="7139300" y="5769315"/>
            <a:ext cx="0" cy="32468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7E5B5876-E323-D9F8-4C87-19F881D9B7DC}"/>
              </a:ext>
            </a:extLst>
          </p:cNvPr>
          <p:cNvCxnSpPr>
            <a:cxnSpLocks/>
          </p:cNvCxnSpPr>
          <p:nvPr/>
        </p:nvCxnSpPr>
        <p:spPr>
          <a:xfrm>
            <a:off x="4239109" y="5944607"/>
            <a:ext cx="34596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19B0B7D1-FFB7-90D5-69B9-690E72BA2C6B}"/>
              </a:ext>
            </a:extLst>
          </p:cNvPr>
          <p:cNvCxnSpPr>
            <a:cxnSpLocks/>
          </p:cNvCxnSpPr>
          <p:nvPr/>
        </p:nvCxnSpPr>
        <p:spPr>
          <a:xfrm>
            <a:off x="4780016" y="5944607"/>
            <a:ext cx="34596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763D0E4B-587C-0C80-7D35-58FDC70B063B}"/>
              </a:ext>
            </a:extLst>
          </p:cNvPr>
          <p:cNvCxnSpPr>
            <a:cxnSpLocks/>
          </p:cNvCxnSpPr>
          <p:nvPr/>
        </p:nvCxnSpPr>
        <p:spPr>
          <a:xfrm>
            <a:off x="7554970" y="5944607"/>
            <a:ext cx="34596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3379AC00-A321-0FEB-950A-9545C41191FA}"/>
              </a:ext>
            </a:extLst>
          </p:cNvPr>
          <p:cNvCxnSpPr>
            <a:cxnSpLocks/>
          </p:cNvCxnSpPr>
          <p:nvPr/>
        </p:nvCxnSpPr>
        <p:spPr>
          <a:xfrm>
            <a:off x="4342722" y="4250919"/>
            <a:ext cx="61027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22968626-8122-A8F6-394A-B1428AD85084}"/>
              </a:ext>
            </a:extLst>
          </p:cNvPr>
          <p:cNvCxnSpPr>
            <a:cxnSpLocks/>
          </p:cNvCxnSpPr>
          <p:nvPr/>
        </p:nvCxnSpPr>
        <p:spPr>
          <a:xfrm flipH="1">
            <a:off x="5922419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07E06C59-FF70-FF09-7492-72B312FC6A7D}"/>
              </a:ext>
            </a:extLst>
          </p:cNvPr>
          <p:cNvCxnSpPr>
            <a:cxnSpLocks/>
          </p:cNvCxnSpPr>
          <p:nvPr/>
        </p:nvCxnSpPr>
        <p:spPr>
          <a:xfrm flipH="1">
            <a:off x="2572237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0F88318F-8CB6-64CC-5438-B5725DE34052}"/>
              </a:ext>
            </a:extLst>
          </p:cNvPr>
          <p:cNvCxnSpPr>
            <a:cxnSpLocks/>
          </p:cNvCxnSpPr>
          <p:nvPr/>
        </p:nvCxnSpPr>
        <p:spPr>
          <a:xfrm flipH="1">
            <a:off x="1965437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3AD20CE7-8B62-D23D-C06A-664197BE2B01}"/>
              </a:ext>
            </a:extLst>
          </p:cNvPr>
          <p:cNvCxnSpPr>
            <a:cxnSpLocks/>
          </p:cNvCxnSpPr>
          <p:nvPr/>
        </p:nvCxnSpPr>
        <p:spPr>
          <a:xfrm flipH="1">
            <a:off x="1496408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B6A54FCF-A92F-2BBA-FC66-D1821464BD07}"/>
              </a:ext>
            </a:extLst>
          </p:cNvPr>
          <p:cNvCxnSpPr>
            <a:cxnSpLocks/>
          </p:cNvCxnSpPr>
          <p:nvPr/>
        </p:nvCxnSpPr>
        <p:spPr>
          <a:xfrm flipH="1">
            <a:off x="4372702" y="3696249"/>
            <a:ext cx="115924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>
            <a:extLst>
              <a:ext uri="{FF2B5EF4-FFF2-40B4-BE49-F238E27FC236}">
                <a16:creationId xmlns:a16="http://schemas.microsoft.com/office/drawing/2014/main" id="{1D9EB75C-BF90-B665-5D65-134049E04F12}"/>
              </a:ext>
            </a:extLst>
          </p:cNvPr>
          <p:cNvCxnSpPr>
            <a:cxnSpLocks/>
          </p:cNvCxnSpPr>
          <p:nvPr/>
        </p:nvCxnSpPr>
        <p:spPr>
          <a:xfrm>
            <a:off x="3794566" y="3120285"/>
            <a:ext cx="173737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id="{B690D44D-9C8D-001D-B932-BDAF15523C03}"/>
              </a:ext>
            </a:extLst>
          </p:cNvPr>
          <p:cNvCxnSpPr>
            <a:cxnSpLocks/>
          </p:cNvCxnSpPr>
          <p:nvPr/>
        </p:nvCxnSpPr>
        <p:spPr>
          <a:xfrm flipH="1">
            <a:off x="3813069" y="2558305"/>
            <a:ext cx="229205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6DD278F5-9C8A-DB24-3817-79F622D584D2}"/>
              </a:ext>
            </a:extLst>
          </p:cNvPr>
          <p:cNvCxnSpPr>
            <a:cxnSpLocks/>
          </p:cNvCxnSpPr>
          <p:nvPr/>
        </p:nvCxnSpPr>
        <p:spPr>
          <a:xfrm>
            <a:off x="3813069" y="2559796"/>
            <a:ext cx="0" cy="5794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31F6F0E9-4FFC-D688-E1D2-D6648B779F4B}"/>
              </a:ext>
            </a:extLst>
          </p:cNvPr>
          <p:cNvCxnSpPr>
            <a:cxnSpLocks/>
          </p:cNvCxnSpPr>
          <p:nvPr/>
        </p:nvCxnSpPr>
        <p:spPr>
          <a:xfrm>
            <a:off x="5531942" y="3139265"/>
            <a:ext cx="0" cy="5794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518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au 8">
            <a:extLst>
              <a:ext uri="{FF2B5EF4-FFF2-40B4-BE49-F238E27FC236}">
                <a16:creationId xmlns:a16="http://schemas.microsoft.com/office/drawing/2014/main" id="{FA5E3E80-FFD2-CEC7-F092-C4F08C42F346}"/>
              </a:ext>
            </a:extLst>
          </p:cNvPr>
          <p:cNvGraphicFramePr>
            <a:graphicFrameLocks noGrp="1"/>
          </p:cNvGraphicFramePr>
          <p:nvPr/>
        </p:nvGraphicFramePr>
        <p:xfrm>
          <a:off x="822217" y="5727224"/>
          <a:ext cx="7160023" cy="40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71">
                  <a:extLst>
                    <a:ext uri="{9D8B030D-6E8A-4147-A177-3AD203B41FA5}">
                      <a16:colId xmlns:a16="http://schemas.microsoft.com/office/drawing/2014/main" val="35072633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70540863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787607763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406460733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20433160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495957025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20211761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2135624776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7572131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060767077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899633368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3992357044"/>
                    </a:ext>
                  </a:extLst>
                </a:gridCol>
                <a:gridCol w="550771">
                  <a:extLst>
                    <a:ext uri="{9D8B030D-6E8A-4147-A177-3AD203B41FA5}">
                      <a16:colId xmlns:a16="http://schemas.microsoft.com/office/drawing/2014/main" val="110645479"/>
                    </a:ext>
                  </a:extLst>
                </a:gridCol>
              </a:tblGrid>
              <a:tr h="40559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968547"/>
                  </a:ext>
                </a:extLst>
              </a:tr>
            </a:tbl>
          </a:graphicData>
        </a:graphic>
      </p:graphicFrame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2666363" y="837246"/>
          <a:ext cx="4573272" cy="4581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659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571659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572691"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058559" y="483339"/>
            <a:ext cx="4573270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63" dirty="0"/>
              <a:t> A           B           C           D          E            F            G     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330850" y="1007816"/>
            <a:ext cx="241387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300" dirty="0"/>
          </a:p>
          <a:p>
            <a:r>
              <a:rPr lang="fr-FR" sz="1300" dirty="0"/>
              <a:t>1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2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3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4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5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6</a:t>
            </a:r>
          </a:p>
          <a:p>
            <a:endParaRPr lang="fr-FR" sz="1300" dirty="0"/>
          </a:p>
          <a:p>
            <a:endParaRPr lang="fr-FR" sz="1300" dirty="0"/>
          </a:p>
          <a:p>
            <a:r>
              <a:rPr lang="fr-FR" sz="1300" dirty="0"/>
              <a:t>7</a:t>
            </a:r>
          </a:p>
          <a:p>
            <a:endParaRPr lang="fr-FR" sz="13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7D38CF1-856B-0B56-4E15-3291C60083B0}"/>
              </a:ext>
            </a:extLst>
          </p:cNvPr>
          <p:cNvSpPr txBox="1"/>
          <p:nvPr/>
        </p:nvSpPr>
        <p:spPr>
          <a:xfrm>
            <a:off x="263721" y="6150950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64DAF69-A0EA-0ED6-7BAE-9DADD37C8B40}"/>
              </a:ext>
            </a:extLst>
          </p:cNvPr>
          <p:cNvSpPr txBox="1"/>
          <p:nvPr/>
        </p:nvSpPr>
        <p:spPr>
          <a:xfrm>
            <a:off x="7879652" y="6127159"/>
            <a:ext cx="104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__  __ )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2D6216AD-6C33-306C-7874-289227067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22" y="5624380"/>
            <a:ext cx="385743" cy="52657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3B6BD85A-5FF2-1EF5-13EC-77F7665FF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8635" y="5769315"/>
            <a:ext cx="553580" cy="315753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CFF67140-BACE-2761-8621-A95306E81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419" y="2275823"/>
            <a:ext cx="385743" cy="526570"/>
          </a:xfrm>
          <a:prstGeom prst="rect">
            <a:avLst/>
          </a:prstGeom>
        </p:spPr>
      </p:pic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670BF9EA-9C53-C550-33D5-D6F5B37D00CC}"/>
              </a:ext>
            </a:extLst>
          </p:cNvPr>
          <p:cNvCxnSpPr>
            <a:cxnSpLocks/>
          </p:cNvCxnSpPr>
          <p:nvPr/>
        </p:nvCxnSpPr>
        <p:spPr>
          <a:xfrm flipH="1">
            <a:off x="947421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3A2DBAA1-F97B-5CD9-B68A-8F55D26FABBA}"/>
              </a:ext>
            </a:extLst>
          </p:cNvPr>
          <p:cNvCxnSpPr>
            <a:cxnSpLocks/>
          </p:cNvCxnSpPr>
          <p:nvPr/>
        </p:nvCxnSpPr>
        <p:spPr>
          <a:xfrm>
            <a:off x="3720949" y="5944607"/>
            <a:ext cx="34596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D9929A51-AFA2-ED88-DF7E-A63762D93B1E}"/>
              </a:ext>
            </a:extLst>
          </p:cNvPr>
          <p:cNvCxnSpPr>
            <a:cxnSpLocks/>
          </p:cNvCxnSpPr>
          <p:nvPr/>
        </p:nvCxnSpPr>
        <p:spPr>
          <a:xfrm>
            <a:off x="3298820" y="5769315"/>
            <a:ext cx="0" cy="32468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87B71CAC-ED73-2717-9F58-CD845F19AEA9}"/>
              </a:ext>
            </a:extLst>
          </p:cNvPr>
          <p:cNvCxnSpPr>
            <a:cxnSpLocks/>
          </p:cNvCxnSpPr>
          <p:nvPr/>
        </p:nvCxnSpPr>
        <p:spPr>
          <a:xfrm flipH="1">
            <a:off x="6421976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C75E8332-BFF9-7533-B462-8F5135635C88}"/>
              </a:ext>
            </a:extLst>
          </p:cNvPr>
          <p:cNvCxnSpPr>
            <a:cxnSpLocks/>
          </p:cNvCxnSpPr>
          <p:nvPr/>
        </p:nvCxnSpPr>
        <p:spPr>
          <a:xfrm>
            <a:off x="5462900" y="5769315"/>
            <a:ext cx="0" cy="32468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31045260-386F-C9D1-0298-9068DA87632D}"/>
              </a:ext>
            </a:extLst>
          </p:cNvPr>
          <p:cNvCxnSpPr>
            <a:cxnSpLocks/>
          </p:cNvCxnSpPr>
          <p:nvPr/>
        </p:nvCxnSpPr>
        <p:spPr>
          <a:xfrm>
            <a:off x="4372702" y="3671450"/>
            <a:ext cx="0" cy="5794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5C5E1727-1D06-F65C-9387-476E40C792E5}"/>
              </a:ext>
            </a:extLst>
          </p:cNvPr>
          <p:cNvCxnSpPr>
            <a:cxnSpLocks/>
          </p:cNvCxnSpPr>
          <p:nvPr/>
        </p:nvCxnSpPr>
        <p:spPr>
          <a:xfrm>
            <a:off x="7139300" y="5769315"/>
            <a:ext cx="0" cy="32468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7E5B5876-E323-D9F8-4C87-19F881D9B7DC}"/>
              </a:ext>
            </a:extLst>
          </p:cNvPr>
          <p:cNvCxnSpPr>
            <a:cxnSpLocks/>
          </p:cNvCxnSpPr>
          <p:nvPr/>
        </p:nvCxnSpPr>
        <p:spPr>
          <a:xfrm>
            <a:off x="4239109" y="5944607"/>
            <a:ext cx="34596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19B0B7D1-FFB7-90D5-69B9-690E72BA2C6B}"/>
              </a:ext>
            </a:extLst>
          </p:cNvPr>
          <p:cNvCxnSpPr>
            <a:cxnSpLocks/>
          </p:cNvCxnSpPr>
          <p:nvPr/>
        </p:nvCxnSpPr>
        <p:spPr>
          <a:xfrm>
            <a:off x="4780016" y="5944607"/>
            <a:ext cx="34596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763D0E4B-587C-0C80-7D35-58FDC70B063B}"/>
              </a:ext>
            </a:extLst>
          </p:cNvPr>
          <p:cNvCxnSpPr>
            <a:cxnSpLocks/>
          </p:cNvCxnSpPr>
          <p:nvPr/>
        </p:nvCxnSpPr>
        <p:spPr>
          <a:xfrm>
            <a:off x="7554970" y="5944607"/>
            <a:ext cx="34596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3379AC00-A321-0FEB-950A-9545C41191FA}"/>
              </a:ext>
            </a:extLst>
          </p:cNvPr>
          <p:cNvCxnSpPr>
            <a:cxnSpLocks/>
          </p:cNvCxnSpPr>
          <p:nvPr/>
        </p:nvCxnSpPr>
        <p:spPr>
          <a:xfrm>
            <a:off x="4342722" y="4250919"/>
            <a:ext cx="61027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22968626-8122-A8F6-394A-B1428AD85084}"/>
              </a:ext>
            </a:extLst>
          </p:cNvPr>
          <p:cNvCxnSpPr>
            <a:cxnSpLocks/>
          </p:cNvCxnSpPr>
          <p:nvPr/>
        </p:nvCxnSpPr>
        <p:spPr>
          <a:xfrm flipH="1">
            <a:off x="5922419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07E06C59-FF70-FF09-7492-72B312FC6A7D}"/>
              </a:ext>
            </a:extLst>
          </p:cNvPr>
          <p:cNvCxnSpPr>
            <a:cxnSpLocks/>
          </p:cNvCxnSpPr>
          <p:nvPr/>
        </p:nvCxnSpPr>
        <p:spPr>
          <a:xfrm flipH="1">
            <a:off x="2572237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0F88318F-8CB6-64CC-5438-B5725DE34052}"/>
              </a:ext>
            </a:extLst>
          </p:cNvPr>
          <p:cNvCxnSpPr>
            <a:cxnSpLocks/>
          </p:cNvCxnSpPr>
          <p:nvPr/>
        </p:nvCxnSpPr>
        <p:spPr>
          <a:xfrm flipH="1">
            <a:off x="1965437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3AD20CE7-8B62-D23D-C06A-664197BE2B01}"/>
              </a:ext>
            </a:extLst>
          </p:cNvPr>
          <p:cNvCxnSpPr>
            <a:cxnSpLocks/>
          </p:cNvCxnSpPr>
          <p:nvPr/>
        </p:nvCxnSpPr>
        <p:spPr>
          <a:xfrm flipH="1">
            <a:off x="1496408" y="5944607"/>
            <a:ext cx="3654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>
            <a:extLst>
              <a:ext uri="{FF2B5EF4-FFF2-40B4-BE49-F238E27FC236}">
                <a16:creationId xmlns:a16="http://schemas.microsoft.com/office/drawing/2014/main" id="{2462E0AB-4D79-E7AD-CA9E-EBFC2F1BD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6210" y="4080723"/>
            <a:ext cx="553580" cy="315753"/>
          </a:xfrm>
          <a:prstGeom prst="rect">
            <a:avLst/>
          </a:prstGeom>
        </p:spPr>
      </p:pic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B6A54FCF-A92F-2BBA-FC66-D1821464BD07}"/>
              </a:ext>
            </a:extLst>
          </p:cNvPr>
          <p:cNvCxnSpPr>
            <a:cxnSpLocks/>
          </p:cNvCxnSpPr>
          <p:nvPr/>
        </p:nvCxnSpPr>
        <p:spPr>
          <a:xfrm flipH="1">
            <a:off x="4372702" y="3696249"/>
            <a:ext cx="115924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>
            <a:extLst>
              <a:ext uri="{FF2B5EF4-FFF2-40B4-BE49-F238E27FC236}">
                <a16:creationId xmlns:a16="http://schemas.microsoft.com/office/drawing/2014/main" id="{1D9EB75C-BF90-B665-5D65-134049E04F12}"/>
              </a:ext>
            </a:extLst>
          </p:cNvPr>
          <p:cNvCxnSpPr>
            <a:cxnSpLocks/>
          </p:cNvCxnSpPr>
          <p:nvPr/>
        </p:nvCxnSpPr>
        <p:spPr>
          <a:xfrm>
            <a:off x="3794566" y="3120285"/>
            <a:ext cx="173737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id="{B690D44D-9C8D-001D-B932-BDAF15523C03}"/>
              </a:ext>
            </a:extLst>
          </p:cNvPr>
          <p:cNvCxnSpPr>
            <a:cxnSpLocks/>
          </p:cNvCxnSpPr>
          <p:nvPr/>
        </p:nvCxnSpPr>
        <p:spPr>
          <a:xfrm flipH="1">
            <a:off x="3813069" y="2558305"/>
            <a:ext cx="229205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6DD278F5-9C8A-DB24-3817-79F622D584D2}"/>
              </a:ext>
            </a:extLst>
          </p:cNvPr>
          <p:cNvCxnSpPr>
            <a:cxnSpLocks/>
          </p:cNvCxnSpPr>
          <p:nvPr/>
        </p:nvCxnSpPr>
        <p:spPr>
          <a:xfrm>
            <a:off x="3813069" y="2559796"/>
            <a:ext cx="0" cy="5794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31F6F0E9-4FFC-D688-E1D2-D6648B779F4B}"/>
              </a:ext>
            </a:extLst>
          </p:cNvPr>
          <p:cNvCxnSpPr>
            <a:cxnSpLocks/>
          </p:cNvCxnSpPr>
          <p:nvPr/>
        </p:nvCxnSpPr>
        <p:spPr>
          <a:xfrm>
            <a:off x="5531942" y="3139265"/>
            <a:ext cx="0" cy="5794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0060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332</Words>
  <Application>Microsoft Macintosh PowerPoint</Application>
  <PresentationFormat>Format A4 (210 x 297 mm)</PresentationFormat>
  <Paragraphs>325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10</cp:revision>
  <dcterms:created xsi:type="dcterms:W3CDTF">2023-11-03T15:26:28Z</dcterms:created>
  <dcterms:modified xsi:type="dcterms:W3CDTF">2023-11-04T10:22:38Z</dcterms:modified>
</cp:coreProperties>
</file>