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2" r:id="rId3"/>
    <p:sldId id="265" r:id="rId4"/>
    <p:sldId id="266" r:id="rId5"/>
    <p:sldId id="264" r:id="rId6"/>
    <p:sldId id="263" r:id="rId7"/>
    <p:sldId id="270" r:id="rId8"/>
    <p:sldId id="269" r:id="rId9"/>
    <p:sldId id="268" r:id="rId10"/>
    <p:sldId id="267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84"/>
    <p:restoredTop sz="96327"/>
  </p:normalViewPr>
  <p:slideViewPr>
    <p:cSldViewPr snapToGrid="0" showGuides="1">
      <p:cViewPr varScale="1">
        <p:scale>
          <a:sx n="55" d="100"/>
          <a:sy n="55" d="100"/>
        </p:scale>
        <p:origin x="224" y="10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0C3F17-208E-5A84-9432-C41721E26E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038D69C-B983-37BC-D23A-3C6BF63000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F3E3D9-33A2-60F1-1815-4737F4AB2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C90B-F2E4-964C-A4E0-BEAEDF29BF28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B1CF75-0F81-8B84-992F-D05A19A81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D2E678-AC60-9643-897F-E684C5EB2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E920-4E3A-3A45-A1C6-BA55DA129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9927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36741A-5188-9831-D0A5-17729B0E9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B8F6BA4-CF99-E826-A578-1224BF821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33E01B-A6DE-298F-746A-4E6CC4DAD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C90B-F2E4-964C-A4E0-BEAEDF29BF28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A5D749-AB2D-5B8C-E8E1-4FDB8E422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B57245-E04E-3715-5D9A-996D9957B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E920-4E3A-3A45-A1C6-BA55DA129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0291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EC2AE7A-54E8-4E93-2C87-9A65DB5FD5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D4912E8-6BD1-145F-B3E4-A43E9DECDE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C691B3-7E72-34A1-B2C3-25D7C105F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C90B-F2E4-964C-A4E0-BEAEDF29BF28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47D161-9F88-20D7-20E1-0469A721C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2A267B-9A71-8860-4E5A-405260BCE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E920-4E3A-3A45-A1C6-BA55DA129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7557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BF27F9-A5A9-5E21-BAE6-B15EC0389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6ADF0B-DB11-26BA-3824-030DDF4C7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D5B5DC-1D46-70B3-6D6F-0290962AF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C90B-F2E4-964C-A4E0-BEAEDF29BF28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72AFE7-81E5-AE40-3834-462A80D55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234329-1D79-227E-23B4-573B34B6A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E920-4E3A-3A45-A1C6-BA55DA129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1055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AAE903-E551-A2DD-BAFC-EA99EA324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7A2F5AB-102F-C3D1-A7C0-FCF8950A94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FD036D-14A6-DB2D-61F9-7B7176EAB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C90B-F2E4-964C-A4E0-BEAEDF29BF28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F960B5-BB81-E273-4202-ECC4290CF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F3C4DE-D9D3-4EDB-6F87-A7F2CA83F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E920-4E3A-3A45-A1C6-BA55DA129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7672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F25822-2CDC-72EC-67A5-0C5B328AB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DE6349-8225-EA9E-63A1-3A939F4F59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416EBE5-E48F-EF90-6BCA-2BAC2EBDA1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DB3EF01-8284-60DB-6184-49ED10DB3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C90B-F2E4-964C-A4E0-BEAEDF29BF28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E4F1866-309B-76D6-5592-A15879A4F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06A7143-DCB0-FB99-0115-34628993F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E920-4E3A-3A45-A1C6-BA55DA129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7028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0575C1-2E55-BF2E-5394-8768EF6E5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EBDF390-41EE-B6DD-3C58-0911A016E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6DFB684-5C50-3ECE-8F15-81254453B5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ECD56CF-6B92-585F-2EAB-967FF2DC81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6B18CB1-046B-D6AB-680E-7AA008E0B6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BFB96FA-E448-03D7-323D-0EE4534CA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C90B-F2E4-964C-A4E0-BEAEDF29BF28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D12EDF3-DC1F-B58B-6E57-466F883A1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13EBEA2-B2AA-3FD2-82D3-A914A6519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E920-4E3A-3A45-A1C6-BA55DA129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63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DB24A7-070F-1994-2601-BD3297EC8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051E05A-600A-8E77-037D-E7C214209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C90B-F2E4-964C-A4E0-BEAEDF29BF28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F209AC6-F488-DB86-95E6-4B65B7F6F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B4C4EB2-9FAE-4719-A02C-C707135A1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E920-4E3A-3A45-A1C6-BA55DA129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289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EAC81E1-EAA5-5503-B4C3-5FB0D424B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C90B-F2E4-964C-A4E0-BEAEDF29BF28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CC34221-D75A-45A2-7D30-B5D3E0EE7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E74866F-B0D0-977A-5131-1F772E23B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E920-4E3A-3A45-A1C6-BA55DA129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0549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4ECB32-0AB1-392C-D892-BF8533780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F9C81F-812E-C9E3-7D69-542B7261E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B902AD8-D43A-14DF-1C2D-32306D684C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4E3C896-75F2-22F1-5674-413966AEE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C90B-F2E4-964C-A4E0-BEAEDF29BF28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1FF706-B273-2473-49D3-AE56878B5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45D7334-308B-9527-6069-0C982D180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E920-4E3A-3A45-A1C6-BA55DA129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9266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9A34D3-DFAB-3390-19ED-F723F6ADF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F748932-C1C8-39EE-44C6-8D4175711B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281C36D-F05D-8C61-1D5A-F22B390641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1D46BEC-A376-0B6F-C655-DA85EC4C9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C90B-F2E4-964C-A4E0-BEAEDF29BF28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7C5ED44-3A21-706C-A5EC-7950AA71B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2AFEF62-0893-2611-AAAF-D49ED3858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E920-4E3A-3A45-A1C6-BA55DA129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159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B300385-F371-5317-B89D-73BD2A442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76948B-7854-7782-71E9-E566835D9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5905DA-528A-2D0A-45A8-8BD2B89E11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8C90B-F2E4-964C-A4E0-BEAEDF29BF28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7814E2-2271-BC14-2C9F-F1FD0CF5A4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2750B6-7497-420F-68B2-404A1581F4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FE920-4E3A-3A45-A1C6-BA55DA129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9697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A745E87-C674-94D9-B288-DAE946C374AC}"/>
              </a:ext>
            </a:extLst>
          </p:cNvPr>
          <p:cNvGraphicFramePr>
            <a:graphicFrameLocks noGrp="1"/>
          </p:cNvGraphicFramePr>
          <p:nvPr/>
        </p:nvGraphicFramePr>
        <p:xfrm>
          <a:off x="3281680" y="822960"/>
          <a:ext cx="562864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580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4E7922AF-CF35-F809-91E6-EB5664A6AB01}"/>
              </a:ext>
            </a:extLst>
          </p:cNvPr>
          <p:cNvSpPr txBox="1"/>
          <p:nvPr/>
        </p:nvSpPr>
        <p:spPr>
          <a:xfrm>
            <a:off x="3423570" y="396240"/>
            <a:ext cx="562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A           B          C           D          E            F            G           H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4470A50-FFED-C029-C7CD-CE23E4FF3AC7}"/>
              </a:ext>
            </a:extLst>
          </p:cNvPr>
          <p:cNvSpPr txBox="1"/>
          <p:nvPr/>
        </p:nvSpPr>
        <p:spPr>
          <a:xfrm>
            <a:off x="2970049" y="706338"/>
            <a:ext cx="29709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600" dirty="0"/>
          </a:p>
          <a:p>
            <a:r>
              <a:rPr lang="fr-FR" sz="1600" dirty="0"/>
              <a:t>1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2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3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4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5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6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7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8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C5EBB869-6874-B001-AB75-AA64F06295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0808" y="5067872"/>
            <a:ext cx="562910" cy="672154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1F141F82-45B9-F167-C843-7CC10A77FA69}"/>
              </a:ext>
            </a:extLst>
          </p:cNvPr>
          <p:cNvSpPr txBox="1"/>
          <p:nvPr/>
        </p:nvSpPr>
        <p:spPr>
          <a:xfrm>
            <a:off x="986118" y="822960"/>
            <a:ext cx="24374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1</a:t>
            </a:r>
          </a:p>
          <a:p>
            <a:r>
              <a:rPr lang="fr-FR" sz="4000" dirty="0"/>
              <a:t>Exemple</a:t>
            </a:r>
          </a:p>
          <a:p>
            <a:r>
              <a:rPr lang="fr-FR" sz="4000" dirty="0"/>
              <a:t>(__ __)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9BCD4E4-9F53-0E1D-F12E-80B4B4521558}"/>
              </a:ext>
            </a:extLst>
          </p:cNvPr>
          <p:cNvSpPr txBox="1"/>
          <p:nvPr/>
        </p:nvSpPr>
        <p:spPr>
          <a:xfrm>
            <a:off x="1259770" y="2001293"/>
            <a:ext cx="19839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B  7</a:t>
            </a:r>
          </a:p>
        </p:txBody>
      </p:sp>
    </p:spTree>
    <p:extLst>
      <p:ext uri="{BB962C8B-B14F-4D97-AF65-F5344CB8AC3E}">
        <p14:creationId xmlns:p14="http://schemas.microsoft.com/office/powerpoint/2010/main" val="1953297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A745E87-C674-94D9-B288-DAE946C374AC}"/>
              </a:ext>
            </a:extLst>
          </p:cNvPr>
          <p:cNvGraphicFramePr>
            <a:graphicFrameLocks noGrp="1"/>
          </p:cNvGraphicFramePr>
          <p:nvPr/>
        </p:nvGraphicFramePr>
        <p:xfrm>
          <a:off x="3281680" y="822960"/>
          <a:ext cx="562864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580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4E7922AF-CF35-F809-91E6-EB5664A6AB01}"/>
              </a:ext>
            </a:extLst>
          </p:cNvPr>
          <p:cNvSpPr txBox="1"/>
          <p:nvPr/>
        </p:nvSpPr>
        <p:spPr>
          <a:xfrm>
            <a:off x="3423570" y="396240"/>
            <a:ext cx="562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A           B          C           D          E            F            G           H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4470A50-FFED-C029-C7CD-CE23E4FF3AC7}"/>
              </a:ext>
            </a:extLst>
          </p:cNvPr>
          <p:cNvSpPr txBox="1"/>
          <p:nvPr/>
        </p:nvSpPr>
        <p:spPr>
          <a:xfrm>
            <a:off x="2970049" y="706338"/>
            <a:ext cx="29709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600" dirty="0"/>
          </a:p>
          <a:p>
            <a:r>
              <a:rPr lang="fr-FR" sz="1600" dirty="0"/>
              <a:t>1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2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3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4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5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6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7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8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C5EBB869-6874-B001-AB75-AA64F06295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5725" y="1535779"/>
            <a:ext cx="562910" cy="672154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0A7F2519-AC12-70C9-2583-0E01E68708FA}"/>
              </a:ext>
            </a:extLst>
          </p:cNvPr>
          <p:cNvSpPr txBox="1"/>
          <p:nvPr/>
        </p:nvSpPr>
        <p:spPr>
          <a:xfrm>
            <a:off x="986118" y="822960"/>
            <a:ext cx="11833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10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11542DD-3500-019A-5CB7-CD7EA5A258AC}"/>
              </a:ext>
            </a:extLst>
          </p:cNvPr>
          <p:cNvSpPr txBox="1"/>
          <p:nvPr/>
        </p:nvSpPr>
        <p:spPr>
          <a:xfrm>
            <a:off x="986118" y="822960"/>
            <a:ext cx="24374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4000" dirty="0"/>
          </a:p>
          <a:p>
            <a:endParaRPr lang="fr-FR" sz="4000" dirty="0"/>
          </a:p>
          <a:p>
            <a:r>
              <a:rPr lang="fr-FR" sz="4000" dirty="0"/>
              <a:t>(__ __)</a:t>
            </a:r>
          </a:p>
        </p:txBody>
      </p:sp>
    </p:spTree>
    <p:extLst>
      <p:ext uri="{BB962C8B-B14F-4D97-AF65-F5344CB8AC3E}">
        <p14:creationId xmlns:p14="http://schemas.microsoft.com/office/powerpoint/2010/main" val="3656716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A745E87-C674-94D9-B288-DAE946C374AC}"/>
              </a:ext>
            </a:extLst>
          </p:cNvPr>
          <p:cNvGraphicFramePr>
            <a:graphicFrameLocks noGrp="1"/>
          </p:cNvGraphicFramePr>
          <p:nvPr/>
        </p:nvGraphicFramePr>
        <p:xfrm>
          <a:off x="3281680" y="822960"/>
          <a:ext cx="562864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580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4E7922AF-CF35-F809-91E6-EB5664A6AB01}"/>
              </a:ext>
            </a:extLst>
          </p:cNvPr>
          <p:cNvSpPr txBox="1"/>
          <p:nvPr/>
        </p:nvSpPr>
        <p:spPr>
          <a:xfrm>
            <a:off x="3423570" y="396240"/>
            <a:ext cx="562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A           B          C           D          E            F            G           H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4470A50-FFED-C029-C7CD-CE23E4FF3AC7}"/>
              </a:ext>
            </a:extLst>
          </p:cNvPr>
          <p:cNvSpPr txBox="1"/>
          <p:nvPr/>
        </p:nvSpPr>
        <p:spPr>
          <a:xfrm>
            <a:off x="2970049" y="706338"/>
            <a:ext cx="29709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600" dirty="0"/>
          </a:p>
          <a:p>
            <a:r>
              <a:rPr lang="fr-FR" sz="1600" dirty="0"/>
              <a:t>1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2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3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4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5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6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7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8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C5EBB869-6874-B001-AB75-AA64F06295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7797" y="1535778"/>
            <a:ext cx="562910" cy="672154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85354300-F3C1-A78A-D6D3-0E6562F341A8}"/>
              </a:ext>
            </a:extLst>
          </p:cNvPr>
          <p:cNvSpPr txBox="1"/>
          <p:nvPr/>
        </p:nvSpPr>
        <p:spPr>
          <a:xfrm>
            <a:off x="986118" y="822960"/>
            <a:ext cx="11833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2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374FB1B-C6D1-8C7E-EA92-60017A5DE045}"/>
              </a:ext>
            </a:extLst>
          </p:cNvPr>
          <p:cNvSpPr txBox="1"/>
          <p:nvPr/>
        </p:nvSpPr>
        <p:spPr>
          <a:xfrm>
            <a:off x="986118" y="822960"/>
            <a:ext cx="24374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4000" dirty="0"/>
          </a:p>
          <a:p>
            <a:endParaRPr lang="fr-FR" sz="4000" dirty="0"/>
          </a:p>
          <a:p>
            <a:r>
              <a:rPr lang="fr-FR" sz="4000" dirty="0"/>
              <a:t>(__ __)</a:t>
            </a:r>
          </a:p>
        </p:txBody>
      </p:sp>
    </p:spTree>
    <p:extLst>
      <p:ext uri="{BB962C8B-B14F-4D97-AF65-F5344CB8AC3E}">
        <p14:creationId xmlns:p14="http://schemas.microsoft.com/office/powerpoint/2010/main" val="668707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A745E87-C674-94D9-B288-DAE946C374AC}"/>
              </a:ext>
            </a:extLst>
          </p:cNvPr>
          <p:cNvGraphicFramePr>
            <a:graphicFrameLocks noGrp="1"/>
          </p:cNvGraphicFramePr>
          <p:nvPr/>
        </p:nvGraphicFramePr>
        <p:xfrm>
          <a:off x="3281680" y="822960"/>
          <a:ext cx="562864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580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4E7922AF-CF35-F809-91E6-EB5664A6AB01}"/>
              </a:ext>
            </a:extLst>
          </p:cNvPr>
          <p:cNvSpPr txBox="1"/>
          <p:nvPr/>
        </p:nvSpPr>
        <p:spPr>
          <a:xfrm>
            <a:off x="3423570" y="396240"/>
            <a:ext cx="562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A           B          C           D          E            F            G           H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4470A50-FFED-C029-C7CD-CE23E4FF3AC7}"/>
              </a:ext>
            </a:extLst>
          </p:cNvPr>
          <p:cNvSpPr txBox="1"/>
          <p:nvPr/>
        </p:nvSpPr>
        <p:spPr>
          <a:xfrm>
            <a:off x="2970049" y="706338"/>
            <a:ext cx="29709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600" dirty="0"/>
          </a:p>
          <a:p>
            <a:r>
              <a:rPr lang="fr-FR" sz="1600" dirty="0"/>
              <a:t>1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2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3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4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5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6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7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8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C5EBB869-6874-B001-AB75-AA64F06295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7712" y="2952277"/>
            <a:ext cx="562910" cy="672154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DB37A1DD-2463-6D2E-770D-50C0A90E0D04}"/>
              </a:ext>
            </a:extLst>
          </p:cNvPr>
          <p:cNvSpPr txBox="1"/>
          <p:nvPr/>
        </p:nvSpPr>
        <p:spPr>
          <a:xfrm>
            <a:off x="986118" y="840889"/>
            <a:ext cx="11833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3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CF568AB-9105-EE41-5403-E6684B8ED3D9}"/>
              </a:ext>
            </a:extLst>
          </p:cNvPr>
          <p:cNvSpPr txBox="1"/>
          <p:nvPr/>
        </p:nvSpPr>
        <p:spPr>
          <a:xfrm>
            <a:off x="986118" y="822960"/>
            <a:ext cx="24374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4000" dirty="0"/>
          </a:p>
          <a:p>
            <a:endParaRPr lang="fr-FR" sz="4000" dirty="0"/>
          </a:p>
          <a:p>
            <a:r>
              <a:rPr lang="fr-FR" sz="4000" dirty="0"/>
              <a:t>(__ __)</a:t>
            </a:r>
          </a:p>
        </p:txBody>
      </p:sp>
    </p:spTree>
    <p:extLst>
      <p:ext uri="{BB962C8B-B14F-4D97-AF65-F5344CB8AC3E}">
        <p14:creationId xmlns:p14="http://schemas.microsoft.com/office/powerpoint/2010/main" val="1365083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A745E87-C674-94D9-B288-DAE946C374AC}"/>
              </a:ext>
            </a:extLst>
          </p:cNvPr>
          <p:cNvGraphicFramePr>
            <a:graphicFrameLocks noGrp="1"/>
          </p:cNvGraphicFramePr>
          <p:nvPr/>
        </p:nvGraphicFramePr>
        <p:xfrm>
          <a:off x="3281680" y="822960"/>
          <a:ext cx="562864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580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4E7922AF-CF35-F809-91E6-EB5664A6AB01}"/>
              </a:ext>
            </a:extLst>
          </p:cNvPr>
          <p:cNvSpPr txBox="1"/>
          <p:nvPr/>
        </p:nvSpPr>
        <p:spPr>
          <a:xfrm>
            <a:off x="3423570" y="396240"/>
            <a:ext cx="562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A           B          C           D          E            F            G           H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4470A50-FFED-C029-C7CD-CE23E4FF3AC7}"/>
              </a:ext>
            </a:extLst>
          </p:cNvPr>
          <p:cNvSpPr txBox="1"/>
          <p:nvPr/>
        </p:nvSpPr>
        <p:spPr>
          <a:xfrm>
            <a:off x="2970049" y="706338"/>
            <a:ext cx="29709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600" dirty="0"/>
          </a:p>
          <a:p>
            <a:r>
              <a:rPr lang="fr-FR" sz="1600" dirty="0"/>
              <a:t>1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2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3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4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5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6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7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8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C5EBB869-6874-B001-AB75-AA64F06295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9481" y="5789606"/>
            <a:ext cx="562910" cy="672154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DC6ECB76-A1E3-11BD-5548-38987A86F49C}"/>
              </a:ext>
            </a:extLst>
          </p:cNvPr>
          <p:cNvSpPr txBox="1"/>
          <p:nvPr/>
        </p:nvSpPr>
        <p:spPr>
          <a:xfrm>
            <a:off x="986118" y="822960"/>
            <a:ext cx="11833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4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D0F35A3-CCD4-6B60-8839-2E28B26BB90B}"/>
              </a:ext>
            </a:extLst>
          </p:cNvPr>
          <p:cNvSpPr txBox="1"/>
          <p:nvPr/>
        </p:nvSpPr>
        <p:spPr>
          <a:xfrm>
            <a:off x="986118" y="822960"/>
            <a:ext cx="24374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4000" dirty="0"/>
          </a:p>
          <a:p>
            <a:endParaRPr lang="fr-FR" sz="4000" dirty="0"/>
          </a:p>
          <a:p>
            <a:r>
              <a:rPr lang="fr-FR" sz="4000" dirty="0"/>
              <a:t>(__ __)</a:t>
            </a:r>
          </a:p>
        </p:txBody>
      </p:sp>
    </p:spTree>
    <p:extLst>
      <p:ext uri="{BB962C8B-B14F-4D97-AF65-F5344CB8AC3E}">
        <p14:creationId xmlns:p14="http://schemas.microsoft.com/office/powerpoint/2010/main" val="3249995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A745E87-C674-94D9-B288-DAE946C374AC}"/>
              </a:ext>
            </a:extLst>
          </p:cNvPr>
          <p:cNvGraphicFramePr>
            <a:graphicFrameLocks noGrp="1"/>
          </p:cNvGraphicFramePr>
          <p:nvPr/>
        </p:nvGraphicFramePr>
        <p:xfrm>
          <a:off x="3281680" y="822960"/>
          <a:ext cx="562864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580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4E7922AF-CF35-F809-91E6-EB5664A6AB01}"/>
              </a:ext>
            </a:extLst>
          </p:cNvPr>
          <p:cNvSpPr txBox="1"/>
          <p:nvPr/>
        </p:nvSpPr>
        <p:spPr>
          <a:xfrm>
            <a:off x="3423570" y="396240"/>
            <a:ext cx="562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A           B          C           D          E            F            G           H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4470A50-FFED-C029-C7CD-CE23E4FF3AC7}"/>
              </a:ext>
            </a:extLst>
          </p:cNvPr>
          <p:cNvSpPr txBox="1"/>
          <p:nvPr/>
        </p:nvSpPr>
        <p:spPr>
          <a:xfrm>
            <a:off x="2970049" y="706338"/>
            <a:ext cx="29709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600" dirty="0"/>
          </a:p>
          <a:p>
            <a:r>
              <a:rPr lang="fr-FR" sz="1600" dirty="0"/>
              <a:t>1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2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3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4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5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6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7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8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C5EBB869-6874-B001-AB75-AA64F06295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0055" y="1553707"/>
            <a:ext cx="562910" cy="672154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02C11C51-B16B-0E28-CC21-3488C5D884FC}"/>
              </a:ext>
            </a:extLst>
          </p:cNvPr>
          <p:cNvSpPr txBox="1"/>
          <p:nvPr/>
        </p:nvSpPr>
        <p:spPr>
          <a:xfrm>
            <a:off x="986118" y="822960"/>
            <a:ext cx="11833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5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D141CC0-C3F3-2626-031C-706EA36DD762}"/>
              </a:ext>
            </a:extLst>
          </p:cNvPr>
          <p:cNvSpPr txBox="1"/>
          <p:nvPr/>
        </p:nvSpPr>
        <p:spPr>
          <a:xfrm>
            <a:off x="986118" y="822960"/>
            <a:ext cx="24374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4000" dirty="0"/>
          </a:p>
          <a:p>
            <a:endParaRPr lang="fr-FR" sz="4000" dirty="0"/>
          </a:p>
          <a:p>
            <a:r>
              <a:rPr lang="fr-FR" sz="4000" dirty="0"/>
              <a:t>(__ __)</a:t>
            </a:r>
          </a:p>
        </p:txBody>
      </p:sp>
    </p:spTree>
    <p:extLst>
      <p:ext uri="{BB962C8B-B14F-4D97-AF65-F5344CB8AC3E}">
        <p14:creationId xmlns:p14="http://schemas.microsoft.com/office/powerpoint/2010/main" val="218049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A745E87-C674-94D9-B288-DAE946C374AC}"/>
              </a:ext>
            </a:extLst>
          </p:cNvPr>
          <p:cNvGraphicFramePr>
            <a:graphicFrameLocks noGrp="1"/>
          </p:cNvGraphicFramePr>
          <p:nvPr/>
        </p:nvGraphicFramePr>
        <p:xfrm>
          <a:off x="3281680" y="822960"/>
          <a:ext cx="562864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580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4E7922AF-CF35-F809-91E6-EB5664A6AB01}"/>
              </a:ext>
            </a:extLst>
          </p:cNvPr>
          <p:cNvSpPr txBox="1"/>
          <p:nvPr/>
        </p:nvSpPr>
        <p:spPr>
          <a:xfrm>
            <a:off x="3423570" y="396240"/>
            <a:ext cx="562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A           B          C           D          E            F            G           H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4470A50-FFED-C029-C7CD-CE23E4FF3AC7}"/>
              </a:ext>
            </a:extLst>
          </p:cNvPr>
          <p:cNvSpPr txBox="1"/>
          <p:nvPr/>
        </p:nvSpPr>
        <p:spPr>
          <a:xfrm>
            <a:off x="2970049" y="706338"/>
            <a:ext cx="29709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600" dirty="0"/>
          </a:p>
          <a:p>
            <a:r>
              <a:rPr lang="fr-FR" sz="1600" dirty="0"/>
              <a:t>1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2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3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4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5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6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7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8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C5EBB869-6874-B001-AB75-AA64F06295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9481" y="2252955"/>
            <a:ext cx="562910" cy="672154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81D5A5CB-D5A1-BF65-0039-AE4FB12BA878}"/>
              </a:ext>
            </a:extLst>
          </p:cNvPr>
          <p:cNvSpPr txBox="1"/>
          <p:nvPr/>
        </p:nvSpPr>
        <p:spPr>
          <a:xfrm>
            <a:off x="986118" y="822960"/>
            <a:ext cx="11833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6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04A81F6-10EE-32BC-F8E4-B0946BF62A0A}"/>
              </a:ext>
            </a:extLst>
          </p:cNvPr>
          <p:cNvSpPr txBox="1"/>
          <p:nvPr/>
        </p:nvSpPr>
        <p:spPr>
          <a:xfrm>
            <a:off x="986118" y="822960"/>
            <a:ext cx="24374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4000" dirty="0"/>
          </a:p>
          <a:p>
            <a:endParaRPr lang="fr-FR" sz="4000" dirty="0"/>
          </a:p>
          <a:p>
            <a:r>
              <a:rPr lang="fr-FR" sz="4000" dirty="0"/>
              <a:t>(__ __)</a:t>
            </a:r>
          </a:p>
        </p:txBody>
      </p:sp>
    </p:spTree>
    <p:extLst>
      <p:ext uri="{BB962C8B-B14F-4D97-AF65-F5344CB8AC3E}">
        <p14:creationId xmlns:p14="http://schemas.microsoft.com/office/powerpoint/2010/main" val="3367197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A745E87-C674-94D9-B288-DAE946C374AC}"/>
              </a:ext>
            </a:extLst>
          </p:cNvPr>
          <p:cNvGraphicFramePr>
            <a:graphicFrameLocks noGrp="1"/>
          </p:cNvGraphicFramePr>
          <p:nvPr/>
        </p:nvGraphicFramePr>
        <p:xfrm>
          <a:off x="3281680" y="822960"/>
          <a:ext cx="562864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580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4E7922AF-CF35-F809-91E6-EB5664A6AB01}"/>
              </a:ext>
            </a:extLst>
          </p:cNvPr>
          <p:cNvSpPr txBox="1"/>
          <p:nvPr/>
        </p:nvSpPr>
        <p:spPr>
          <a:xfrm>
            <a:off x="3423570" y="396240"/>
            <a:ext cx="562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A           B          C           D          E            F            G           H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4470A50-FFED-C029-C7CD-CE23E4FF3AC7}"/>
              </a:ext>
            </a:extLst>
          </p:cNvPr>
          <p:cNvSpPr txBox="1"/>
          <p:nvPr/>
        </p:nvSpPr>
        <p:spPr>
          <a:xfrm>
            <a:off x="2970049" y="706338"/>
            <a:ext cx="29709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600" dirty="0"/>
          </a:p>
          <a:p>
            <a:r>
              <a:rPr lang="fr-FR" sz="1600" dirty="0"/>
              <a:t>1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2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3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4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5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6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7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8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C5EBB869-6874-B001-AB75-AA64F06295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5161" y="2252954"/>
            <a:ext cx="562910" cy="672154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656C2436-1FB1-462B-5579-9A8383BAFA4E}"/>
              </a:ext>
            </a:extLst>
          </p:cNvPr>
          <p:cNvSpPr txBox="1"/>
          <p:nvPr/>
        </p:nvSpPr>
        <p:spPr>
          <a:xfrm>
            <a:off x="986118" y="822960"/>
            <a:ext cx="11833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7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A053F10-B6C8-2FBF-30A4-AE3D1B4CDEA7}"/>
              </a:ext>
            </a:extLst>
          </p:cNvPr>
          <p:cNvSpPr txBox="1"/>
          <p:nvPr/>
        </p:nvSpPr>
        <p:spPr>
          <a:xfrm>
            <a:off x="986118" y="822960"/>
            <a:ext cx="24374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4000" dirty="0"/>
          </a:p>
          <a:p>
            <a:endParaRPr lang="fr-FR" sz="4000" dirty="0"/>
          </a:p>
          <a:p>
            <a:r>
              <a:rPr lang="fr-FR" sz="4000" dirty="0"/>
              <a:t>(__ __)</a:t>
            </a:r>
          </a:p>
        </p:txBody>
      </p:sp>
    </p:spTree>
    <p:extLst>
      <p:ext uri="{BB962C8B-B14F-4D97-AF65-F5344CB8AC3E}">
        <p14:creationId xmlns:p14="http://schemas.microsoft.com/office/powerpoint/2010/main" val="1857190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A745E87-C674-94D9-B288-DAE946C374AC}"/>
              </a:ext>
            </a:extLst>
          </p:cNvPr>
          <p:cNvGraphicFramePr>
            <a:graphicFrameLocks noGrp="1"/>
          </p:cNvGraphicFramePr>
          <p:nvPr/>
        </p:nvGraphicFramePr>
        <p:xfrm>
          <a:off x="3281680" y="822960"/>
          <a:ext cx="562864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580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4E7922AF-CF35-F809-91E6-EB5664A6AB01}"/>
              </a:ext>
            </a:extLst>
          </p:cNvPr>
          <p:cNvSpPr txBox="1"/>
          <p:nvPr/>
        </p:nvSpPr>
        <p:spPr>
          <a:xfrm>
            <a:off x="3423570" y="396240"/>
            <a:ext cx="562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A           B          C           D          E            F            G           H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4470A50-FFED-C029-C7CD-CE23E4FF3AC7}"/>
              </a:ext>
            </a:extLst>
          </p:cNvPr>
          <p:cNvSpPr txBox="1"/>
          <p:nvPr/>
        </p:nvSpPr>
        <p:spPr>
          <a:xfrm>
            <a:off x="2970049" y="706338"/>
            <a:ext cx="29709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600" dirty="0"/>
          </a:p>
          <a:p>
            <a:r>
              <a:rPr lang="fr-FR" sz="1600" dirty="0"/>
              <a:t>1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2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3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4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5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6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7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8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C5EBB869-6874-B001-AB75-AA64F06295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9961" y="3660289"/>
            <a:ext cx="562910" cy="672154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A65FC939-4AD0-11D4-2793-8060A2BAA8F7}"/>
              </a:ext>
            </a:extLst>
          </p:cNvPr>
          <p:cNvSpPr txBox="1"/>
          <p:nvPr/>
        </p:nvSpPr>
        <p:spPr>
          <a:xfrm>
            <a:off x="986118" y="822960"/>
            <a:ext cx="11833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8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51CF739-B724-ACD9-788A-A104680826BE}"/>
              </a:ext>
            </a:extLst>
          </p:cNvPr>
          <p:cNvSpPr txBox="1"/>
          <p:nvPr/>
        </p:nvSpPr>
        <p:spPr>
          <a:xfrm>
            <a:off x="986118" y="822960"/>
            <a:ext cx="24374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4000" dirty="0"/>
          </a:p>
          <a:p>
            <a:endParaRPr lang="fr-FR" sz="4000" dirty="0"/>
          </a:p>
          <a:p>
            <a:r>
              <a:rPr lang="fr-FR" sz="4000" dirty="0"/>
              <a:t>(__ __)</a:t>
            </a:r>
          </a:p>
        </p:txBody>
      </p:sp>
    </p:spTree>
    <p:extLst>
      <p:ext uri="{BB962C8B-B14F-4D97-AF65-F5344CB8AC3E}">
        <p14:creationId xmlns:p14="http://schemas.microsoft.com/office/powerpoint/2010/main" val="433639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A745E87-C674-94D9-B288-DAE946C374AC}"/>
              </a:ext>
            </a:extLst>
          </p:cNvPr>
          <p:cNvGraphicFramePr>
            <a:graphicFrameLocks noGrp="1"/>
          </p:cNvGraphicFramePr>
          <p:nvPr/>
        </p:nvGraphicFramePr>
        <p:xfrm>
          <a:off x="3281680" y="822960"/>
          <a:ext cx="562864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580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4E7922AF-CF35-F809-91E6-EB5664A6AB01}"/>
              </a:ext>
            </a:extLst>
          </p:cNvPr>
          <p:cNvSpPr txBox="1"/>
          <p:nvPr/>
        </p:nvSpPr>
        <p:spPr>
          <a:xfrm>
            <a:off x="3423570" y="396240"/>
            <a:ext cx="562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A           B          C           D          E            F            G           H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4470A50-FFED-C029-C7CD-CE23E4FF3AC7}"/>
              </a:ext>
            </a:extLst>
          </p:cNvPr>
          <p:cNvSpPr txBox="1"/>
          <p:nvPr/>
        </p:nvSpPr>
        <p:spPr>
          <a:xfrm>
            <a:off x="2970049" y="706338"/>
            <a:ext cx="29709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600" dirty="0"/>
          </a:p>
          <a:p>
            <a:r>
              <a:rPr lang="fr-FR" sz="1600" dirty="0"/>
              <a:t>1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2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3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4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5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6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7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8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C5EBB869-6874-B001-AB75-AA64F06295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8416" y="5067872"/>
            <a:ext cx="562910" cy="672154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5C103557-2D5A-2969-D3E3-79133B94B6EA}"/>
              </a:ext>
            </a:extLst>
          </p:cNvPr>
          <p:cNvSpPr txBox="1"/>
          <p:nvPr/>
        </p:nvSpPr>
        <p:spPr>
          <a:xfrm>
            <a:off x="986118" y="822960"/>
            <a:ext cx="11833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9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E079637-5114-6D7C-2B6C-F753B1B9321C}"/>
              </a:ext>
            </a:extLst>
          </p:cNvPr>
          <p:cNvSpPr txBox="1"/>
          <p:nvPr/>
        </p:nvSpPr>
        <p:spPr>
          <a:xfrm>
            <a:off x="986118" y="822960"/>
            <a:ext cx="24374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4000" dirty="0"/>
          </a:p>
          <a:p>
            <a:endParaRPr lang="fr-FR" sz="4000" dirty="0"/>
          </a:p>
          <a:p>
            <a:r>
              <a:rPr lang="fr-FR" sz="4000" dirty="0"/>
              <a:t>(__ __)</a:t>
            </a:r>
          </a:p>
        </p:txBody>
      </p:sp>
    </p:spTree>
    <p:extLst>
      <p:ext uri="{BB962C8B-B14F-4D97-AF65-F5344CB8AC3E}">
        <p14:creationId xmlns:p14="http://schemas.microsoft.com/office/powerpoint/2010/main" val="31951441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203</Words>
  <Application>Microsoft Macintosh PowerPoint</Application>
  <PresentationFormat>Grand écran</PresentationFormat>
  <Paragraphs>280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Utilisateur de Microsoft Office</cp:lastModifiedBy>
  <cp:revision>2</cp:revision>
  <dcterms:created xsi:type="dcterms:W3CDTF">2023-11-03T15:26:28Z</dcterms:created>
  <dcterms:modified xsi:type="dcterms:W3CDTF">2023-11-03T15:41:48Z</dcterms:modified>
</cp:coreProperties>
</file>