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4447-100B-4893-9F1A-CCD695413E6D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05850-BDF8-4BD5-9519-FA9DF3CC5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671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5850-BDF8-4BD5-9519-FA9DF3CC5AC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578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5850-BDF8-4BD5-9519-FA9DF3CC5AC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148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5850-BDF8-4BD5-9519-FA9DF3CC5AC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768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5850-BDF8-4BD5-9519-FA9DF3CC5AC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4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ABAC-A6B3-494A-ABD2-7D646F9AE6D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7B3-7295-490A-A959-2E24CB676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4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ABAC-A6B3-494A-ABD2-7D646F9AE6D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7B3-7295-490A-A959-2E24CB676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17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ABAC-A6B3-494A-ABD2-7D646F9AE6D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7B3-7295-490A-A959-2E24CB676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29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ABAC-A6B3-494A-ABD2-7D646F9AE6D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7B3-7295-490A-A959-2E24CB676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94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ABAC-A6B3-494A-ABD2-7D646F9AE6D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7B3-7295-490A-A959-2E24CB676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65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ABAC-A6B3-494A-ABD2-7D646F9AE6D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7B3-7295-490A-A959-2E24CB676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16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ABAC-A6B3-494A-ABD2-7D646F9AE6D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7B3-7295-490A-A959-2E24CB676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85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ABAC-A6B3-494A-ABD2-7D646F9AE6D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7B3-7295-490A-A959-2E24CB676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5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ABAC-A6B3-494A-ABD2-7D646F9AE6D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7B3-7295-490A-A959-2E24CB676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34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ABAC-A6B3-494A-ABD2-7D646F9AE6D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7B3-7295-490A-A959-2E24CB676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89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ABAC-A6B3-494A-ABD2-7D646F9AE6D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7B3-7295-490A-A959-2E24CB676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4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FABAC-A6B3-494A-ABD2-7D646F9AE6D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57B3-7295-490A-A959-2E24CB676B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1EF15882-FCBC-3F7A-0EAE-B4EF16DB3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39" y="491483"/>
            <a:ext cx="10658166" cy="1987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Rembullan Mallam" panose="02000503000000000000" pitchFamily="50" charset="0"/>
              </a:rPr>
              <a:t>Anniversaires des champions</a:t>
            </a:r>
            <a:endParaRPr kumimoji="0" lang="fr-FR" altLang="fr-FR" sz="4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Rembullan Mallam" panose="02000503000000000000" pitchFamily="50" charset="0"/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xmlns="" id="{FCB8EF7C-3584-C693-1B42-FF6F175B2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4" t="16920" r="54970" b="15981"/>
          <a:stretch>
            <a:fillRect/>
          </a:stretch>
        </p:blipFill>
        <p:spPr bwMode="auto">
          <a:xfrm>
            <a:off x="1049572" y="2576678"/>
            <a:ext cx="1925638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8F840487-F529-CA01-EDB1-CBED7D3A6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48" t="16216" r="17319" b="17667"/>
          <a:stretch>
            <a:fillRect/>
          </a:stretch>
        </p:blipFill>
        <p:spPr bwMode="auto">
          <a:xfrm>
            <a:off x="9326486" y="2683780"/>
            <a:ext cx="1771650" cy="1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5" name="Group 5">
            <a:extLst>
              <a:ext uri="{FF2B5EF4-FFF2-40B4-BE49-F238E27FC236}">
                <a16:creationId xmlns:a16="http://schemas.microsoft.com/office/drawing/2014/main" xmlns="" id="{347BCC31-74D6-6431-45C9-51640C4871F4}"/>
              </a:ext>
            </a:extLst>
          </p:cNvPr>
          <p:cNvGrpSpPr>
            <a:grpSpLocks/>
          </p:cNvGrpSpPr>
          <p:nvPr/>
        </p:nvGrpSpPr>
        <p:grpSpPr bwMode="auto">
          <a:xfrm>
            <a:off x="2622785" y="119228"/>
            <a:ext cx="7124700" cy="766762"/>
            <a:chOff x="105215635" y="106548566"/>
            <a:chExt cx="9947353" cy="1344252"/>
          </a:xfrm>
          <a:noFill/>
        </p:grpSpPr>
        <p:pic>
          <p:nvPicPr>
            <p:cNvPr id="1030" name="Picture 6" descr="LE LOGO DES JO PARIS 2024 EST-IL FRACASSÉ">
              <a:extLst>
                <a:ext uri="{FF2B5EF4-FFF2-40B4-BE49-F238E27FC236}">
                  <a16:creationId xmlns:a16="http://schemas.microsoft.com/office/drawing/2014/main" xmlns="" id="{23F65918-A5C4-C2A2-9D7B-21EE17BF00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0" t="7498" r="81142" b="56995"/>
            <a:stretch>
              <a:fillRect/>
            </a:stretch>
          </p:blipFill>
          <p:spPr bwMode="auto">
            <a:xfrm rot="-1309664">
              <a:off x="105215635" y="106828443"/>
              <a:ext cx="878578" cy="9214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 descr="LE LOGO DES JO PARIS 2024 EST-IL FRACASSÉ">
              <a:extLst>
                <a:ext uri="{FF2B5EF4-FFF2-40B4-BE49-F238E27FC236}">
                  <a16:creationId xmlns:a16="http://schemas.microsoft.com/office/drawing/2014/main" xmlns="" id="{8523A6EB-9A92-FAAE-BAC2-2A38B746FE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09" t="2750" r="57286" b="55923"/>
            <a:stretch>
              <a:fillRect/>
            </a:stretch>
          </p:blipFill>
          <p:spPr bwMode="auto">
            <a:xfrm rot="641583">
              <a:off x="106667456" y="106548566"/>
              <a:ext cx="663571" cy="118140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 descr="LE LOGO DES JO PARIS 2024 EST-IL FRACASSÉ">
              <a:extLst>
                <a:ext uri="{FF2B5EF4-FFF2-40B4-BE49-F238E27FC236}">
                  <a16:creationId xmlns:a16="http://schemas.microsoft.com/office/drawing/2014/main" xmlns="" id="{EB1454ED-8877-7156-3E2C-8F016142D4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148" t="4013" r="28487" b="56995"/>
            <a:stretch>
              <a:fillRect/>
            </a:stretch>
          </p:blipFill>
          <p:spPr bwMode="auto">
            <a:xfrm rot="-415456">
              <a:off x="107760053" y="106721857"/>
              <a:ext cx="831771" cy="10280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 descr="LE LOGO DES JO PARIS 2024 EST-IL FRACASSÉ">
              <a:extLst>
                <a:ext uri="{FF2B5EF4-FFF2-40B4-BE49-F238E27FC236}">
                  <a16:creationId xmlns:a16="http://schemas.microsoft.com/office/drawing/2014/main" xmlns="" id="{330520D8-9BBB-0DFC-E385-4295346615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852" t="2571" r="3964" b="55066"/>
            <a:stretch>
              <a:fillRect/>
            </a:stretch>
          </p:blipFill>
          <p:spPr bwMode="auto">
            <a:xfrm rot="421265">
              <a:off x="109187187" y="106700445"/>
              <a:ext cx="728512" cy="11401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 descr="LE LOGO DES JO PARIS 2024 EST-IL FRACASSÉ">
              <a:extLst>
                <a:ext uri="{FF2B5EF4-FFF2-40B4-BE49-F238E27FC236}">
                  <a16:creationId xmlns:a16="http://schemas.microsoft.com/office/drawing/2014/main" xmlns="" id="{523B0CB6-2282-4775-2226-2C3CB3B6BA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9" t="55495" r="82434" b="3856"/>
            <a:stretch>
              <a:fillRect/>
            </a:stretch>
          </p:blipFill>
          <p:spPr bwMode="auto">
            <a:xfrm rot="-606718">
              <a:off x="110328363" y="106616717"/>
              <a:ext cx="842895" cy="11728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 descr="LE LOGO DES JO PARIS 2024 EST-IL FRACASSÉ">
              <a:extLst>
                <a:ext uri="{FF2B5EF4-FFF2-40B4-BE49-F238E27FC236}">
                  <a16:creationId xmlns:a16="http://schemas.microsoft.com/office/drawing/2014/main" xmlns="" id="{1735B702-D36A-2798-827D-2C984EAE40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616" t="60422" r="54886" b="8142"/>
            <a:stretch>
              <a:fillRect/>
            </a:stretch>
          </p:blipFill>
          <p:spPr bwMode="auto">
            <a:xfrm rot="632153">
              <a:off x="111684608" y="106691854"/>
              <a:ext cx="915174" cy="10381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12" descr="LE LOGO DES JO PARIS 2024 EST-IL FRACASSÉ">
              <a:extLst>
                <a:ext uri="{FF2B5EF4-FFF2-40B4-BE49-F238E27FC236}">
                  <a16:creationId xmlns:a16="http://schemas.microsoft.com/office/drawing/2014/main" xmlns="" id="{F7B435D3-92B6-1452-4DA7-E684B0EF27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077" t="56351" r="27443" b="7713"/>
            <a:stretch>
              <a:fillRect/>
            </a:stretch>
          </p:blipFill>
          <p:spPr bwMode="auto">
            <a:xfrm rot="982444">
              <a:off x="113095777" y="106781462"/>
              <a:ext cx="920479" cy="10407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 descr="LE LOGO DES JO PARIS 2024 EST-IL FRACASSÉ">
              <a:extLst>
                <a:ext uri="{FF2B5EF4-FFF2-40B4-BE49-F238E27FC236}">
                  <a16:creationId xmlns:a16="http://schemas.microsoft.com/office/drawing/2014/main" xmlns="" id="{EDFBC68E-B3E9-E110-27A8-1E23EC59DD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687" t="53780" r="3339" b="5785"/>
            <a:stretch>
              <a:fillRect/>
            </a:stretch>
          </p:blipFill>
          <p:spPr bwMode="auto">
            <a:xfrm rot="-733047">
              <a:off x="114406665" y="106744900"/>
              <a:ext cx="756323" cy="11479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8" name="Picture 14" descr="Um Momento Qualquer: [Beda #2] Esportes olímpicos que eu gostaria de ...">
            <a:extLst>
              <a:ext uri="{FF2B5EF4-FFF2-40B4-BE49-F238E27FC236}">
                <a16:creationId xmlns:a16="http://schemas.microsoft.com/office/drawing/2014/main" xmlns="" id="{E7FCC2EC-8532-EA24-A028-4EDA93927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34" b="9714"/>
          <a:stretch>
            <a:fillRect/>
          </a:stretch>
        </p:blipFill>
        <p:spPr bwMode="auto">
          <a:xfrm>
            <a:off x="3632435" y="3539497"/>
            <a:ext cx="447675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rrondir un rectangle avec un coin diagonal 1"/>
          <p:cNvSpPr/>
          <p:nvPr/>
        </p:nvSpPr>
        <p:spPr>
          <a:xfrm>
            <a:off x="102549" y="110299"/>
            <a:ext cx="11972658" cy="6629522"/>
          </a:xfrm>
          <a:prstGeom prst="round2Diag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560" y="3496230"/>
            <a:ext cx="2972936" cy="297293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984" y="4301205"/>
            <a:ext cx="2214148" cy="221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95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95693" y="783822"/>
            <a:ext cx="5370136" cy="5213459"/>
          </a:xfrm>
          <a:prstGeom prst="ellipse">
            <a:avLst/>
          </a:prstGeom>
          <a:noFill/>
          <a:ln w="508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15" y="1265330"/>
            <a:ext cx="4367022" cy="4411134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443221" y="783823"/>
            <a:ext cx="5370136" cy="5213459"/>
          </a:xfrm>
          <a:prstGeom prst="ellipse">
            <a:avLst/>
          </a:prstGeom>
          <a:noFill/>
          <a:ln w="508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167" y="800274"/>
            <a:ext cx="4876190" cy="4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44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95693" y="783822"/>
            <a:ext cx="5370136" cy="5213459"/>
          </a:xfrm>
          <a:prstGeom prst="ellipse">
            <a:avLst/>
          </a:prstGeom>
          <a:noFill/>
          <a:ln w="508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93" y="867265"/>
            <a:ext cx="4820327" cy="482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34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67091" y="2180711"/>
            <a:ext cx="1938918" cy="1793196"/>
            <a:chOff x="68650" y="0"/>
            <a:chExt cx="1938918" cy="1793196"/>
          </a:xfrm>
        </p:grpSpPr>
        <p:pic>
          <p:nvPicPr>
            <p:cNvPr id="9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0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Johan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14/04/14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67091" y="4128267"/>
            <a:ext cx="1938918" cy="1793196"/>
            <a:chOff x="68650" y="0"/>
            <a:chExt cx="1938918" cy="1793196"/>
          </a:xfrm>
        </p:grpSpPr>
        <p:pic>
          <p:nvPicPr>
            <p:cNvPr id="13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Noémie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27/04/14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67091" y="196795"/>
            <a:ext cx="1938918" cy="1793196"/>
            <a:chOff x="68650" y="0"/>
            <a:chExt cx="1938918" cy="1793196"/>
          </a:xfrm>
        </p:grpSpPr>
        <p:pic>
          <p:nvPicPr>
            <p:cNvPr id="17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8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Matis</a:t>
              </a:r>
              <a:endPara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22/03/14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2259958" y="2180711"/>
            <a:ext cx="1938918" cy="1793196"/>
            <a:chOff x="68650" y="0"/>
            <a:chExt cx="1938918" cy="1793196"/>
          </a:xfrm>
        </p:grpSpPr>
        <p:pic>
          <p:nvPicPr>
            <p:cNvPr id="33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34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Léna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4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2</a:t>
              </a: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3/06/14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2259958" y="4128267"/>
            <a:ext cx="1938918" cy="1793196"/>
            <a:chOff x="68650" y="0"/>
            <a:chExt cx="1938918" cy="1793196"/>
          </a:xfrm>
        </p:grpSpPr>
        <p:pic>
          <p:nvPicPr>
            <p:cNvPr id="37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38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Robin</a:t>
              </a:r>
            </a:p>
          </p:txBody>
        </p:sp>
        <p:sp>
          <p:nvSpPr>
            <p:cNvPr id="39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14/05/14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2259958" y="196795"/>
            <a:ext cx="1938918" cy="1793196"/>
            <a:chOff x="68650" y="0"/>
            <a:chExt cx="1938918" cy="1793196"/>
          </a:xfrm>
        </p:grpSpPr>
        <p:pic>
          <p:nvPicPr>
            <p:cNvPr id="41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42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b="1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Enzo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14/07/14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4588992" y="2180710"/>
            <a:ext cx="1938918" cy="1793196"/>
            <a:chOff x="68650" y="0"/>
            <a:chExt cx="1938918" cy="1793196"/>
          </a:xfrm>
        </p:grpSpPr>
        <p:pic>
          <p:nvPicPr>
            <p:cNvPr id="45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46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Yasmine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20/04/14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4588992" y="4128266"/>
            <a:ext cx="1938918" cy="1793196"/>
            <a:chOff x="68650" y="0"/>
            <a:chExt cx="1938918" cy="1793196"/>
          </a:xfrm>
        </p:grpSpPr>
        <p:pic>
          <p:nvPicPr>
            <p:cNvPr id="49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50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b="1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Chirine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17/02/2014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4588992" y="196794"/>
            <a:ext cx="1938918" cy="1793196"/>
            <a:chOff x="68650" y="0"/>
            <a:chExt cx="1938918" cy="1793196"/>
          </a:xfrm>
        </p:grpSpPr>
        <p:pic>
          <p:nvPicPr>
            <p:cNvPr id="53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54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Mattéo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16/01/14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6795519" y="2180710"/>
            <a:ext cx="1938918" cy="1793196"/>
            <a:chOff x="68650" y="0"/>
            <a:chExt cx="1938918" cy="1793196"/>
          </a:xfrm>
        </p:grpSpPr>
        <p:pic>
          <p:nvPicPr>
            <p:cNvPr id="57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58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Naël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16/03/14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6795519" y="4128266"/>
            <a:ext cx="1938918" cy="1793196"/>
            <a:chOff x="68650" y="0"/>
            <a:chExt cx="1938918" cy="1793196"/>
          </a:xfrm>
        </p:grpSpPr>
        <p:pic>
          <p:nvPicPr>
            <p:cNvPr id="61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Carolina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4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09/11/14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6795519" y="196794"/>
            <a:ext cx="1938918" cy="1793196"/>
            <a:chOff x="68650" y="0"/>
            <a:chExt cx="1938918" cy="1793196"/>
          </a:xfrm>
        </p:grpSpPr>
        <p:pic>
          <p:nvPicPr>
            <p:cNvPr id="65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66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b="1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Giulia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4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20</a:t>
              </a: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/11/14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8" name="Groupe 67"/>
          <p:cNvGrpSpPr/>
          <p:nvPr/>
        </p:nvGrpSpPr>
        <p:grpSpPr>
          <a:xfrm>
            <a:off x="9058691" y="2180710"/>
            <a:ext cx="1938918" cy="1793196"/>
            <a:chOff x="68650" y="0"/>
            <a:chExt cx="1938918" cy="1793196"/>
          </a:xfrm>
        </p:grpSpPr>
        <p:pic>
          <p:nvPicPr>
            <p:cNvPr id="69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70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Baptiste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19/02/14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9058691" y="4128266"/>
            <a:ext cx="1938918" cy="1793196"/>
            <a:chOff x="68650" y="0"/>
            <a:chExt cx="1938918" cy="1793196"/>
          </a:xfrm>
        </p:grpSpPr>
        <p:pic>
          <p:nvPicPr>
            <p:cNvPr id="73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74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Maël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4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09/03/14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9058691" y="196794"/>
            <a:ext cx="1938918" cy="1793196"/>
            <a:chOff x="68650" y="0"/>
            <a:chExt cx="1938918" cy="1793196"/>
          </a:xfrm>
        </p:grpSpPr>
        <p:pic>
          <p:nvPicPr>
            <p:cNvPr id="77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78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Lorenzo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4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28</a:t>
              </a: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/03/14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66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95438" y="228704"/>
            <a:ext cx="1938918" cy="1793196"/>
            <a:chOff x="68650" y="0"/>
            <a:chExt cx="1938918" cy="1793196"/>
          </a:xfrm>
        </p:grpSpPr>
        <p:pic>
          <p:nvPicPr>
            <p:cNvPr id="9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0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Erinn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15/08/14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2259958" y="2180711"/>
            <a:ext cx="1938918" cy="1793196"/>
            <a:chOff x="68650" y="0"/>
            <a:chExt cx="1938918" cy="1793196"/>
          </a:xfrm>
        </p:grpSpPr>
        <p:pic>
          <p:nvPicPr>
            <p:cNvPr id="33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34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E</a:t>
              </a: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mma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03/06/13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2259958" y="196795"/>
            <a:ext cx="1938918" cy="1793196"/>
            <a:chOff x="68650" y="0"/>
            <a:chExt cx="1938918" cy="1793196"/>
          </a:xfrm>
        </p:grpSpPr>
        <p:pic>
          <p:nvPicPr>
            <p:cNvPr id="41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42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Adam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11/11/14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4588992" y="2180710"/>
            <a:ext cx="1938918" cy="1793196"/>
            <a:chOff x="68650" y="0"/>
            <a:chExt cx="1938918" cy="1793196"/>
          </a:xfrm>
        </p:grpSpPr>
        <p:pic>
          <p:nvPicPr>
            <p:cNvPr id="45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46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b="1" dirty="0" err="1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Illya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24/01/14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4588992" y="196794"/>
            <a:ext cx="1938918" cy="1793196"/>
            <a:chOff x="68650" y="0"/>
            <a:chExt cx="1938918" cy="1793196"/>
          </a:xfrm>
        </p:grpSpPr>
        <p:pic>
          <p:nvPicPr>
            <p:cNvPr id="53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54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Nathan</a:t>
              </a:r>
              <a:endPara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19/11/14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6795519" y="2180710"/>
            <a:ext cx="1938918" cy="1793196"/>
            <a:chOff x="68650" y="0"/>
            <a:chExt cx="1938918" cy="1793196"/>
          </a:xfrm>
        </p:grpSpPr>
        <p:pic>
          <p:nvPicPr>
            <p:cNvPr id="57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58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Wayne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16/02/13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6795519" y="196794"/>
            <a:ext cx="1938918" cy="1793196"/>
            <a:chOff x="68650" y="0"/>
            <a:chExt cx="1938918" cy="1793196"/>
          </a:xfrm>
        </p:grpSpPr>
        <p:pic>
          <p:nvPicPr>
            <p:cNvPr id="65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66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Sandro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1/01/14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8" name="Groupe 67"/>
          <p:cNvGrpSpPr/>
          <p:nvPr/>
        </p:nvGrpSpPr>
        <p:grpSpPr>
          <a:xfrm>
            <a:off x="9058691" y="2180710"/>
            <a:ext cx="1938918" cy="1793196"/>
            <a:chOff x="68650" y="0"/>
            <a:chExt cx="1938918" cy="1793196"/>
          </a:xfrm>
        </p:grpSpPr>
        <p:pic>
          <p:nvPicPr>
            <p:cNvPr id="69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70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Imrane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4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29/11/14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9058691" y="196794"/>
            <a:ext cx="1938918" cy="1793196"/>
            <a:chOff x="68650" y="0"/>
            <a:chExt cx="1938918" cy="1793196"/>
          </a:xfrm>
        </p:grpSpPr>
        <p:pic>
          <p:nvPicPr>
            <p:cNvPr id="77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78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Léo</a:t>
              </a:r>
              <a:endPara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05/08/14</a:t>
              </a:r>
              <a:endPara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67090" y="4131974"/>
            <a:ext cx="1938918" cy="1793196"/>
            <a:chOff x="68650" y="0"/>
            <a:chExt cx="1938918" cy="1793196"/>
          </a:xfrm>
        </p:grpSpPr>
        <p:pic>
          <p:nvPicPr>
            <p:cNvPr id="49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50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Eden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400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06/06/13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2259957" y="4131974"/>
            <a:ext cx="1938918" cy="1793196"/>
            <a:chOff x="68650" y="0"/>
            <a:chExt cx="1938918" cy="1793196"/>
          </a:xfrm>
        </p:grpSpPr>
        <p:pic>
          <p:nvPicPr>
            <p:cNvPr id="61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62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b="1" dirty="0" smtClean="0">
                  <a:solidFill>
                    <a:srgbClr val="000000"/>
                  </a:solidFill>
                  <a:latin typeface="Comic Sans MS" panose="030F0702030302020204" pitchFamily="66" charset="0"/>
                </a:rPr>
                <a:t>Clélia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19/12/13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4588991" y="4131973"/>
            <a:ext cx="1938918" cy="1793196"/>
            <a:chOff x="68650" y="0"/>
            <a:chExt cx="1938918" cy="1793196"/>
          </a:xfrm>
        </p:grpSpPr>
        <p:pic>
          <p:nvPicPr>
            <p:cNvPr id="73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74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Dimitri</a:t>
              </a:r>
              <a:endPara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16/02/13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0" name="Groupe 79"/>
          <p:cNvGrpSpPr/>
          <p:nvPr/>
        </p:nvGrpSpPr>
        <p:grpSpPr>
          <a:xfrm>
            <a:off x="6832044" y="4073018"/>
            <a:ext cx="1938918" cy="1793196"/>
            <a:chOff x="68650" y="0"/>
            <a:chExt cx="1938918" cy="1793196"/>
          </a:xfrm>
        </p:grpSpPr>
        <p:pic>
          <p:nvPicPr>
            <p:cNvPr id="81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82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Inès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30/11/2014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4" name="Groupe 83"/>
          <p:cNvGrpSpPr/>
          <p:nvPr/>
        </p:nvGrpSpPr>
        <p:grpSpPr>
          <a:xfrm>
            <a:off x="9548182" y="4071773"/>
            <a:ext cx="1938918" cy="1793196"/>
            <a:chOff x="68650" y="0"/>
            <a:chExt cx="1938918" cy="1793196"/>
          </a:xfrm>
        </p:grpSpPr>
        <p:pic>
          <p:nvPicPr>
            <p:cNvPr id="85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86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Ismaël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18/05/2013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219491" y="2333111"/>
            <a:ext cx="1938918" cy="1793196"/>
            <a:chOff x="68650" y="0"/>
            <a:chExt cx="1938918" cy="1793196"/>
          </a:xfrm>
        </p:grpSpPr>
        <p:pic>
          <p:nvPicPr>
            <p:cNvPr id="89" name="Picture 13">
              <a:extLst>
                <a:ext uri="{FF2B5EF4-FFF2-40B4-BE49-F238E27FC236}">
                  <a16:creationId xmlns:a16="http://schemas.microsoft.com/office/drawing/2014/main" xmlns="" id="{54843A3E-4E37-DE2B-A975-5B2A21267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41511" y="-72861"/>
              <a:ext cx="1793196" cy="1938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90" name="Text Box 14">
              <a:extLst>
                <a:ext uri="{FF2B5EF4-FFF2-40B4-BE49-F238E27FC236}">
                  <a16:creationId xmlns:a16="http://schemas.microsoft.com/office/drawing/2014/main" xmlns="" id="{5D74710F-D845-EE4B-52D3-A2A10CD32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1906" y="783050"/>
              <a:ext cx="1000544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Erinn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Text Box 15">
              <a:extLst>
                <a:ext uri="{FF2B5EF4-FFF2-40B4-BE49-F238E27FC236}">
                  <a16:creationId xmlns:a16="http://schemas.microsoft.com/office/drawing/2014/main" xmlns="" id="{83CBABD5-26F5-8FC7-4B2D-E67CBE66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69137" y="767809"/>
              <a:ext cx="1173265" cy="25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15/08/14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582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51934" y="781988"/>
            <a:ext cx="5370136" cy="5213459"/>
          </a:xfrm>
          <a:prstGeom prst="ellipse">
            <a:avLst/>
          </a:prstGeom>
          <a:noFill/>
          <a:ln w="508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6339526" y="781987"/>
            <a:ext cx="5370136" cy="5213459"/>
          </a:xfrm>
          <a:prstGeom prst="ellipse">
            <a:avLst/>
          </a:prstGeom>
          <a:noFill/>
          <a:ln w="5080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134688" y="1291471"/>
            <a:ext cx="4191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port" pitchFamily="2" charset="0"/>
              </a:rPr>
              <a:t>janvier</a:t>
            </a:r>
            <a:endParaRPr lang="fr-FR" sz="6000" dirty="0">
              <a:latin typeface="Sport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225974" y="1377883"/>
            <a:ext cx="4191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err="1" smtClean="0">
                <a:latin typeface="Sport" pitchFamily="2" charset="0"/>
              </a:rPr>
              <a:t>fevrier</a:t>
            </a:r>
            <a:endParaRPr lang="fr-FR" sz="6000" dirty="0">
              <a:latin typeface="Spor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9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46202" y="781988"/>
            <a:ext cx="5370136" cy="5213459"/>
          </a:xfrm>
          <a:prstGeom prst="ellipse">
            <a:avLst/>
          </a:prstGeom>
          <a:noFill/>
          <a:ln w="508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6499782" y="781989"/>
            <a:ext cx="5370136" cy="5213459"/>
          </a:xfrm>
          <a:prstGeom prst="ellipse">
            <a:avLst/>
          </a:prstGeom>
          <a:noFill/>
          <a:ln w="5080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855674" y="1263190"/>
            <a:ext cx="2551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port" pitchFamily="2" charset="0"/>
              </a:rPr>
              <a:t>mars</a:t>
            </a:r>
            <a:endParaRPr lang="fr-FR" sz="6000" dirty="0">
              <a:latin typeface="Sport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31415" y="1263190"/>
            <a:ext cx="2965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port" pitchFamily="2" charset="0"/>
              </a:rPr>
              <a:t>avril</a:t>
            </a:r>
            <a:endParaRPr lang="fr-FR" sz="6000" dirty="0">
              <a:latin typeface="Spor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17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51934" y="781988"/>
            <a:ext cx="5370136" cy="5213459"/>
          </a:xfrm>
          <a:prstGeom prst="ellipse">
            <a:avLst/>
          </a:prstGeom>
          <a:noFill/>
          <a:ln w="508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6339526" y="781987"/>
            <a:ext cx="5370136" cy="5213459"/>
          </a:xfrm>
          <a:prstGeom prst="ellipse">
            <a:avLst/>
          </a:prstGeom>
          <a:noFill/>
          <a:ln w="5080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119624" y="1084082"/>
            <a:ext cx="1834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port" pitchFamily="2" charset="0"/>
              </a:rPr>
              <a:t>mai</a:t>
            </a:r>
            <a:endParaRPr lang="fr-FR" sz="6000" dirty="0">
              <a:latin typeface="Sport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938319" y="1084081"/>
            <a:ext cx="2172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port" pitchFamily="2" charset="0"/>
              </a:rPr>
              <a:t>juin</a:t>
            </a:r>
            <a:endParaRPr lang="fr-FR" sz="6000" dirty="0">
              <a:latin typeface="Spor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6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46202" y="781988"/>
            <a:ext cx="5370136" cy="5213459"/>
          </a:xfrm>
          <a:prstGeom prst="ellipse">
            <a:avLst/>
          </a:prstGeom>
          <a:noFill/>
          <a:ln w="508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6499782" y="781989"/>
            <a:ext cx="5370136" cy="5213459"/>
          </a:xfrm>
          <a:prstGeom prst="ellipse">
            <a:avLst/>
          </a:prstGeom>
          <a:noFill/>
          <a:ln w="5080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283783" y="1263189"/>
            <a:ext cx="4243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port" pitchFamily="2" charset="0"/>
              </a:rPr>
              <a:t>juillet</a:t>
            </a:r>
            <a:endParaRPr lang="fr-FR" sz="6000" dirty="0">
              <a:latin typeface="Sport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16256" y="1263189"/>
            <a:ext cx="2965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port" pitchFamily="2" charset="0"/>
              </a:rPr>
              <a:t>aout</a:t>
            </a:r>
            <a:endParaRPr lang="fr-FR" sz="6000" dirty="0">
              <a:latin typeface="Spor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3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51934" y="781988"/>
            <a:ext cx="5370136" cy="5213459"/>
          </a:xfrm>
          <a:prstGeom prst="ellipse">
            <a:avLst/>
          </a:prstGeom>
          <a:noFill/>
          <a:ln w="508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6339526" y="781987"/>
            <a:ext cx="5370136" cy="5213459"/>
          </a:xfrm>
          <a:prstGeom prst="ellipse">
            <a:avLst/>
          </a:prstGeom>
          <a:noFill/>
          <a:ln w="5080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434583" y="1377882"/>
            <a:ext cx="5204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port" pitchFamily="2" charset="0"/>
              </a:rPr>
              <a:t>septembre</a:t>
            </a:r>
            <a:endParaRPr lang="fr-FR" sz="6000" dirty="0">
              <a:latin typeface="Sport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225974" y="1377883"/>
            <a:ext cx="4191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port" pitchFamily="2" charset="0"/>
              </a:rPr>
              <a:t>octobre</a:t>
            </a:r>
            <a:endParaRPr lang="fr-FR" sz="6000" dirty="0">
              <a:latin typeface="Spor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0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326796" y="781988"/>
            <a:ext cx="5370136" cy="5213459"/>
          </a:xfrm>
          <a:prstGeom prst="ellipse">
            <a:avLst/>
          </a:prstGeom>
          <a:noFill/>
          <a:ln w="508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6499782" y="781989"/>
            <a:ext cx="5370136" cy="5213459"/>
          </a:xfrm>
          <a:prstGeom prst="ellipse">
            <a:avLst/>
          </a:prstGeom>
          <a:noFill/>
          <a:ln w="5080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896493" y="1545494"/>
            <a:ext cx="4576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err="1" smtClean="0">
                <a:latin typeface="Sport" pitchFamily="2" charset="0"/>
              </a:rPr>
              <a:t>decembre</a:t>
            </a:r>
            <a:endParaRPr lang="fr-FR" sz="6000" dirty="0">
              <a:latin typeface="Sport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81488" y="1637827"/>
            <a:ext cx="4933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Sport" pitchFamily="2" charset="0"/>
              </a:rPr>
              <a:t>novembre</a:t>
            </a:r>
            <a:endParaRPr lang="fr-FR" sz="6000" dirty="0">
              <a:latin typeface="Spor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488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79</Words>
  <Application>Microsoft Office PowerPoint</Application>
  <PresentationFormat>Grand écran</PresentationFormat>
  <Paragraphs>77</Paragraphs>
  <Slides>11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Rembullan Mallam</vt:lpstr>
      <vt:lpstr>Sport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15</cp:revision>
  <cp:lastPrinted>2023-09-01T11:04:40Z</cp:lastPrinted>
  <dcterms:created xsi:type="dcterms:W3CDTF">2023-08-27T18:30:23Z</dcterms:created>
  <dcterms:modified xsi:type="dcterms:W3CDTF">2023-09-19T11:10:50Z</dcterms:modified>
</cp:coreProperties>
</file>