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09F839-80D6-4351-905D-A0BF4C62EABE}" v="30" dt="2021-12-01T12:32:10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tz Catherine" userId="f076f1f40b5e3857" providerId="LiveId" clId="{7809F839-80D6-4351-905D-A0BF4C62EABE}"/>
    <pc:docChg chg="undo redo custSel modSld">
      <pc:chgData name="Metz Catherine" userId="f076f1f40b5e3857" providerId="LiveId" clId="{7809F839-80D6-4351-905D-A0BF4C62EABE}" dt="2021-12-01T12:37:30.608" v="278" actId="1035"/>
      <pc:docMkLst>
        <pc:docMk/>
      </pc:docMkLst>
      <pc:sldChg chg="delSp modSp mod">
        <pc:chgData name="Metz Catherine" userId="f076f1f40b5e3857" providerId="LiveId" clId="{7809F839-80D6-4351-905D-A0BF4C62EABE}" dt="2021-12-01T12:37:30.608" v="278" actId="1035"/>
        <pc:sldMkLst>
          <pc:docMk/>
          <pc:sldMk cId="2150875194" sldId="256"/>
        </pc:sldMkLst>
        <pc:spChg chg="mod">
          <ac:chgData name="Metz Catherine" userId="f076f1f40b5e3857" providerId="LiveId" clId="{7809F839-80D6-4351-905D-A0BF4C62EABE}" dt="2021-12-01T12:37:30.608" v="278" actId="1035"/>
          <ac:spMkLst>
            <pc:docMk/>
            <pc:sldMk cId="2150875194" sldId="256"/>
            <ac:spMk id="2" creationId="{02AAA7EF-446C-4B52-B8E3-ADEA633A9BB1}"/>
          </ac:spMkLst>
        </pc:spChg>
        <pc:spChg chg="mod">
          <ac:chgData name="Metz Catherine" userId="f076f1f40b5e3857" providerId="LiveId" clId="{7809F839-80D6-4351-905D-A0BF4C62EABE}" dt="2021-12-01T12:31:20.466" v="257" actId="1076"/>
          <ac:spMkLst>
            <pc:docMk/>
            <pc:sldMk cId="2150875194" sldId="256"/>
            <ac:spMk id="9" creationId="{D33C0B4B-B76F-4F7B-A060-A3774A09CB6E}"/>
          </ac:spMkLst>
        </pc:spChg>
        <pc:spChg chg="mod">
          <ac:chgData name="Metz Catherine" userId="f076f1f40b5e3857" providerId="LiveId" clId="{7809F839-80D6-4351-905D-A0BF4C62EABE}" dt="2021-12-01T12:35:26.799" v="264" actId="14100"/>
          <ac:spMkLst>
            <pc:docMk/>
            <pc:sldMk cId="2150875194" sldId="256"/>
            <ac:spMk id="16" creationId="{3509B0BF-F423-48C6-8A93-DD971A02EA03}"/>
          </ac:spMkLst>
        </pc:spChg>
        <pc:graphicFrameChg chg="mod">
          <ac:chgData name="Metz Catherine" userId="f076f1f40b5e3857" providerId="LiveId" clId="{7809F839-80D6-4351-905D-A0BF4C62EABE}" dt="2021-12-01T12:32:10.729" v="260" actId="13822"/>
          <ac:graphicFrameMkLst>
            <pc:docMk/>
            <pc:sldMk cId="2150875194" sldId="256"/>
            <ac:graphicFrameMk id="4" creationId="{043E8C05-8B13-4FC3-8028-758E21E7C4E2}"/>
          </ac:graphicFrameMkLst>
        </pc:graphicFrameChg>
        <pc:graphicFrameChg chg="mod">
          <ac:chgData name="Metz Catherine" userId="f076f1f40b5e3857" providerId="LiveId" clId="{7809F839-80D6-4351-905D-A0BF4C62EABE}" dt="2021-12-01T12:31:54.556" v="259" actId="14100"/>
          <ac:graphicFrameMkLst>
            <pc:docMk/>
            <pc:sldMk cId="2150875194" sldId="256"/>
            <ac:graphicFrameMk id="18" creationId="{BAA1532D-1FE2-4A62-850D-D3430616CAB0}"/>
          </ac:graphicFrameMkLst>
        </pc:graphicFrameChg>
        <pc:cxnChg chg="del">
          <ac:chgData name="Metz Catherine" userId="f076f1f40b5e3857" providerId="LiveId" clId="{7809F839-80D6-4351-905D-A0BF4C62EABE}" dt="2021-12-01T12:32:15.806" v="261" actId="478"/>
          <ac:cxnSpMkLst>
            <pc:docMk/>
            <pc:sldMk cId="2150875194" sldId="256"/>
            <ac:cxnSpMk id="14" creationId="{FC7811E3-A7C3-467D-8A03-61FC7EAA8C5B}"/>
          </ac:cxnSpMkLst>
        </pc:cxnChg>
      </pc:sldChg>
      <pc:sldChg chg="modSp">
        <pc:chgData name="Metz Catherine" userId="f076f1f40b5e3857" providerId="LiveId" clId="{7809F839-80D6-4351-905D-A0BF4C62EABE}" dt="2021-12-01T12:01:47.430" v="22" actId="20577"/>
        <pc:sldMkLst>
          <pc:docMk/>
          <pc:sldMk cId="2724089662" sldId="258"/>
        </pc:sldMkLst>
        <pc:graphicFrameChg chg="mod">
          <ac:chgData name="Metz Catherine" userId="f076f1f40b5e3857" providerId="LiveId" clId="{7809F839-80D6-4351-905D-A0BF4C62EABE}" dt="2021-12-01T12:01:47.430" v="22" actId="20577"/>
          <ac:graphicFrameMkLst>
            <pc:docMk/>
            <pc:sldMk cId="2724089662" sldId="258"/>
            <ac:graphicFrameMk id="2" creationId="{9D07925E-50CD-49F6-AF5F-6070A076774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814C9-F174-483D-98C0-DA6811FA92F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3BA7D4-A9A5-40F8-85BB-23926278190D}">
      <dgm:prSet phldrT="[Texte]" custT="1"/>
      <dgm:spPr>
        <a:solidFill>
          <a:schemeClr val="accent4"/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1100" b="1" noProof="0" dirty="0">
              <a:solidFill>
                <a:schemeClr val="tx1"/>
              </a:solidFill>
            </a:rPr>
            <a:t>Elève en souffrance</a:t>
          </a:r>
          <a:endParaRPr lang="fr-FR" sz="1100" noProof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noProof="0" dirty="0">
              <a:solidFill>
                <a:schemeClr val="tx1"/>
              </a:solidFill>
            </a:rPr>
            <a:t>Repéré(e) par :</a:t>
          </a:r>
        </a:p>
        <a:p>
          <a:r>
            <a:rPr lang="fr-FR" sz="900" noProof="0" dirty="0">
              <a:solidFill>
                <a:schemeClr val="tx1"/>
              </a:solidFill>
            </a:rPr>
            <a:t>élèves ; famille ; enseignant(e)</a:t>
          </a:r>
        </a:p>
      </dgm:t>
    </dgm:pt>
    <dgm:pt modelId="{0C52896D-1A97-4F25-9F69-C273269E70A6}" type="parTrans" cxnId="{B5A0EBA1-9012-4C6C-B372-7C03DE7A3895}">
      <dgm:prSet/>
      <dgm:spPr/>
      <dgm:t>
        <a:bodyPr/>
        <a:lstStyle/>
        <a:p>
          <a:endParaRPr lang="fr-FR" sz="900"/>
        </a:p>
      </dgm:t>
    </dgm:pt>
    <dgm:pt modelId="{F8591384-8275-42F2-84A7-1439E6937D17}" type="sibTrans" cxnId="{B5A0EBA1-9012-4C6C-B372-7C03DE7A3895}">
      <dgm:prSet/>
      <dgm:spPr/>
      <dgm:t>
        <a:bodyPr/>
        <a:lstStyle/>
        <a:p>
          <a:endParaRPr lang="fr-FR" sz="900"/>
        </a:p>
      </dgm:t>
    </dgm:pt>
    <dgm:pt modelId="{328B4A13-ECFE-4151-964B-72BCD643FF6D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et 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prise d’informations sur la situation</a:t>
          </a:r>
        </a:p>
        <a:p>
          <a:pPr>
            <a:spcAft>
              <a:spcPts val="0"/>
            </a:spcAft>
          </a:pPr>
          <a:endParaRPr lang="fr-FR" sz="900" b="1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b="0" dirty="0">
              <a:solidFill>
                <a:schemeClr val="tx1"/>
              </a:solidFill>
            </a:rPr>
            <a:t>La directrice ou le directeur + éventuellement un(e) enseignant(e)</a:t>
          </a:r>
          <a:endParaRPr lang="fr-FR" sz="900" b="1" dirty="0">
            <a:solidFill>
              <a:schemeClr val="tx1"/>
            </a:solidFill>
          </a:endParaRPr>
        </a:p>
      </dgm:t>
    </dgm:pt>
    <dgm:pt modelId="{4E3CB82C-F32D-49FC-AB48-3B36EF269767}" type="parTrans" cxnId="{E5805EFE-CAB2-4138-8CC7-4D95292BF6D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3A8B5C06-F7DC-414C-86DE-623E0260DDDE}" type="sibTrans" cxnId="{E5805EFE-CAB2-4138-8CC7-4D95292BF6D5}">
      <dgm:prSet/>
      <dgm:spPr/>
      <dgm:t>
        <a:bodyPr/>
        <a:lstStyle/>
        <a:p>
          <a:endParaRPr lang="fr-FR" sz="900"/>
        </a:p>
      </dgm:t>
    </dgm:pt>
    <dgm:pt modelId="{23588FB8-1642-4317-BE6B-90183B05DC6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relève de l’intimidation ou du harcèlement  </a:t>
          </a:r>
          <a:r>
            <a:rPr lang="fr-FR" sz="900" b="0" dirty="0">
              <a:solidFill>
                <a:schemeClr val="tx1"/>
              </a:solidFill>
            </a:rPr>
            <a:t>(surnoms, moqueries, mises à l’écart, rumeurs…)</a:t>
          </a:r>
        </a:p>
        <a:p>
          <a:r>
            <a:rPr lang="fr-FR" sz="800" b="1" dirty="0">
              <a:solidFill>
                <a:schemeClr val="tx1"/>
              </a:solidFill>
            </a:rPr>
            <a:t>ARENA : Fait établissement niveau 1</a:t>
          </a:r>
        </a:p>
      </dgm:t>
    </dgm:pt>
    <dgm:pt modelId="{3FD0CDAB-DE03-4969-9D8B-08182771BE84}" type="parTrans" cxnId="{D0CCFFB5-470B-47F6-9197-9305CA455A9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F61FE273-DA67-4736-B683-519CD5259C32}" type="sibTrans" cxnId="{D0CCFFB5-470B-47F6-9197-9305CA455A9D}">
      <dgm:prSet/>
      <dgm:spPr/>
      <dgm:t>
        <a:bodyPr/>
        <a:lstStyle/>
        <a:p>
          <a:endParaRPr lang="fr-FR" sz="900"/>
        </a:p>
      </dgm:t>
    </dgm:pt>
    <dgm:pt modelId="{9055761F-FFB5-4B49-AB31-3ECD6540E8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Signalement DSDEN </a:t>
          </a:r>
        </a:p>
        <a:p>
          <a:pPr>
            <a:spcAft>
              <a:spcPts val="0"/>
            </a:spcAft>
          </a:pPr>
          <a:r>
            <a:rPr lang="fr-FR" sz="800" b="1" dirty="0">
              <a:solidFill>
                <a:schemeClr val="tx1"/>
              </a:solidFill>
            </a:rPr>
            <a:t>ARENA : Fait établissement niveau  2 </a:t>
          </a:r>
        </a:p>
        <a:p>
          <a:pPr>
            <a:spcAft>
              <a:spcPts val="0"/>
            </a:spcAft>
          </a:pPr>
          <a:r>
            <a:rPr lang="fr-FR" sz="800" b="1" dirty="0">
              <a:solidFill>
                <a:schemeClr val="tx1"/>
              </a:solidFill>
            </a:rPr>
            <a:t>ou 3 selon la gravité et/ou le danger</a:t>
          </a:r>
        </a:p>
      </dgm:t>
    </dgm:pt>
    <dgm:pt modelId="{0956EA99-2FDF-4EA8-9295-5B544CDE5114}" type="parTrans" cxnId="{956CFC2F-13F2-4F3B-8D79-73DEB5E7118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1019BB18-9B20-4F45-A9C3-6BFCD3056603}" type="sibTrans" cxnId="{956CFC2F-13F2-4F3B-8D79-73DEB5E7118D}">
      <dgm:prSet/>
      <dgm:spPr/>
      <dgm:t>
        <a:bodyPr/>
        <a:lstStyle/>
        <a:p>
          <a:endParaRPr lang="fr-FR" sz="900"/>
        </a:p>
      </dgm:t>
    </dgm:pt>
    <dgm:pt modelId="{9A32420D-339C-4F28-AA2B-2923F4CE93E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buNone/>
          </a:pPr>
          <a:r>
            <a:rPr lang="fr-FR" sz="900" dirty="0">
              <a:solidFill>
                <a:schemeClr val="tx1"/>
              </a:solidFill>
            </a:rPr>
            <a:t>Relève d’une prise en charge par 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l’équipe pédagogique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pôle ressource de circonscription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médecin scolaire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des partenaires extérieurs</a:t>
          </a:r>
        </a:p>
      </dgm:t>
    </dgm:pt>
    <dgm:pt modelId="{AB4F6CC1-B887-4AF1-9B61-A26FE15208FB}" type="parTrans" cxnId="{87FB01D2-34B6-49B4-8870-FD149457DF5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D263DFD1-CBC6-40BE-8B25-8E5E371F9C82}" type="sibTrans" cxnId="{87FB01D2-34B6-49B4-8870-FD149457DF55}">
      <dgm:prSet/>
      <dgm:spPr/>
      <dgm:t>
        <a:bodyPr/>
        <a:lstStyle/>
        <a:p>
          <a:endParaRPr lang="fr-FR" sz="900"/>
        </a:p>
      </dgm:t>
    </dgm:pt>
    <dgm:pt modelId="{7356A771-4E94-46FC-B94A-0D71FAD5766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et traitement de la situation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conduite par les référents harcèlement de l’école :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</a:t>
          </a:r>
          <a:r>
            <a:rPr lang="fr-FR" sz="900" b="1" dirty="0">
              <a:solidFill>
                <a:schemeClr val="tx1"/>
              </a:solidFill>
            </a:rPr>
            <a:t>Répartition des entretiens</a:t>
          </a:r>
        </a:p>
      </dgm:t>
    </dgm:pt>
    <dgm:pt modelId="{99F4F305-8929-4967-B7D3-A40719F5974E}" type="parTrans" cxnId="{04F564B9-284F-434C-84A1-72E8AFB0664F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434D5D3F-1D3A-47A0-9F0A-F8CAE1DECF9A}" type="sibTrans" cxnId="{04F564B9-284F-434C-84A1-72E8AFB0664F}">
      <dgm:prSet/>
      <dgm:spPr/>
      <dgm:t>
        <a:bodyPr/>
        <a:lstStyle/>
        <a:p>
          <a:endParaRPr lang="fr-FR" sz="900"/>
        </a:p>
      </dgm:t>
    </dgm:pt>
    <dgm:pt modelId="{D2A609DE-8937-45C0-BCFA-8D327890185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Entretien avec la victime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(autant de temps que nécessaires) </a:t>
          </a:r>
          <a:endParaRPr lang="fr-FR" sz="900" b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Sur plusieurs semaines </a:t>
          </a:r>
          <a:r>
            <a:rPr lang="fr-FR" sz="900" b="0" dirty="0">
              <a:solidFill>
                <a:schemeClr val="tx1"/>
              </a:solidFill>
            </a:rPr>
            <a:t>si nécessaire</a:t>
          </a:r>
        </a:p>
        <a:p>
          <a:pPr algn="ctr">
            <a:spcAft>
              <a:spcPct val="35000"/>
            </a:spcAft>
          </a:pPr>
          <a:endParaRPr lang="fr-FR" sz="900" b="1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67B8BA4E-F56A-4ED7-8434-DF126A1F7510}" type="parTrans" cxnId="{2FE8D478-A443-4E55-9821-74E513EF4E5E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EDB9EE4-D77F-4185-8282-8E38894FB784}" type="sibTrans" cxnId="{2FE8D478-A443-4E55-9821-74E513EF4E5E}">
      <dgm:prSet/>
      <dgm:spPr/>
      <dgm:t>
        <a:bodyPr/>
        <a:lstStyle/>
        <a:p>
          <a:endParaRPr lang="fr-FR" sz="900"/>
        </a:p>
      </dgm:t>
    </dgm:pt>
    <dgm:pt modelId="{0E65621D-2650-49DA-AA6C-6783C96F267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Entretien avec les 2 parents </a:t>
          </a:r>
          <a:r>
            <a:rPr lang="fr-FR" sz="900" dirty="0">
              <a:solidFill>
                <a:schemeClr val="tx1"/>
              </a:solidFill>
            </a:rPr>
            <a:t>de la victime et explication de la prise en charge</a:t>
          </a:r>
        </a:p>
        <a:p>
          <a:endParaRPr lang="fr-FR" sz="900" dirty="0">
            <a:solidFill>
              <a:schemeClr val="tx1"/>
            </a:solidFill>
          </a:endParaRPr>
        </a:p>
        <a:p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4C040FAD-9A3D-40D0-82B6-5B3301E2BBD7}" type="parTrans" cxnId="{7011B80F-F446-485D-9E51-6E7F5B772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9EBB38EC-4C8E-4598-A81A-6B9509E40E33}" type="sibTrans" cxnId="{7011B80F-F446-485D-9E51-6E7F5B772D09}">
      <dgm:prSet/>
      <dgm:spPr/>
      <dgm:t>
        <a:bodyPr/>
        <a:lstStyle/>
        <a:p>
          <a:endParaRPr lang="fr-FR" sz="900"/>
        </a:p>
      </dgm:t>
    </dgm:pt>
    <dgm:pt modelId="{1E3E5CB5-8609-40A4-B00F-F81ED6DAD8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ne relève pas de l’intimidation ou du harcèlement</a:t>
          </a:r>
        </a:p>
      </dgm:t>
    </dgm:pt>
    <dgm:pt modelId="{3967D456-B59D-43D6-A683-B0017131512B}" type="parTrans" cxnId="{807CF06D-4FA6-48D8-AFC6-802D60959F1B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0512FDC6-3308-491B-960D-469DE6C6FB0C}" type="sibTrans" cxnId="{807CF06D-4FA6-48D8-AFC6-802D60959F1B}">
      <dgm:prSet/>
      <dgm:spPr/>
      <dgm:t>
        <a:bodyPr/>
        <a:lstStyle/>
        <a:p>
          <a:endParaRPr lang="fr-FR" sz="900"/>
        </a:p>
      </dgm:t>
    </dgm:pt>
    <dgm:pt modelId="{0F574439-4D84-4DC3-A5A2-EDEA71AAC8E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avec le(s) auteur(s) et leur(s) </a:t>
          </a:r>
          <a:r>
            <a:rPr lang="fr-FR" sz="900" b="1" dirty="0">
              <a:solidFill>
                <a:schemeClr val="tx1"/>
              </a:solidFill>
            </a:rPr>
            <a:t>avec les 2 parents </a:t>
          </a:r>
          <a:endParaRPr lang="fr-FR" sz="900" b="1" noProof="0" dirty="0">
            <a:solidFill>
              <a:schemeClr val="tx1"/>
            </a:solidFill>
          </a:endParaRPr>
        </a:p>
        <a:p>
          <a:pPr algn="just">
            <a:spcAft>
              <a:spcPct val="35000"/>
            </a:spcAft>
          </a:pPr>
          <a:endParaRPr lang="fr-FR" sz="900" b="1" noProof="0" dirty="0">
            <a:solidFill>
              <a:schemeClr val="tx1"/>
            </a:solidFill>
          </a:endParaRPr>
        </a:p>
        <a:p>
          <a:pPr algn="just">
            <a:spcAft>
              <a:spcPct val="35000"/>
            </a:spcAft>
          </a:pPr>
          <a:r>
            <a:rPr lang="fr-FR" sz="900" b="1" noProof="0" dirty="0">
              <a:solidFill>
                <a:schemeClr val="tx1"/>
              </a:solidFill>
            </a:rPr>
            <a:t>Consignation des éléments par écrit</a:t>
          </a: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noProof="0" dirty="0">
            <a:solidFill>
              <a:schemeClr val="tx1"/>
            </a:solidFill>
          </a:endParaRPr>
        </a:p>
      </dgm:t>
    </dgm:pt>
    <dgm:pt modelId="{CE43A650-6B25-4DAE-9C49-3A5E80F568E7}" type="parTrans" cxnId="{FE3552A8-101B-4998-BA7C-29BE254F1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A44C825F-DB67-420A-ADEC-9684EDBE2747}" type="sibTrans" cxnId="{FE3552A8-101B-4998-BA7C-29BE254F1D09}">
      <dgm:prSet/>
      <dgm:spPr/>
      <dgm:t>
        <a:bodyPr/>
        <a:lstStyle/>
        <a:p>
          <a:endParaRPr lang="fr-FR" sz="900"/>
        </a:p>
      </dgm:t>
    </dgm:pt>
    <dgm:pt modelId="{D8C3396B-7BB1-4D2F-B1EF-F8CEB4FFA95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Concertation </a:t>
          </a:r>
          <a:r>
            <a:rPr lang="fr-FR" sz="900" b="0" noProof="0" dirty="0">
              <a:solidFill>
                <a:schemeClr val="tx1"/>
              </a:solidFill>
            </a:rPr>
            <a:t>avec l’équipe éducative</a:t>
          </a:r>
        </a:p>
        <a:p>
          <a:pPr algn="ctr">
            <a:spcAft>
              <a:spcPts val="0"/>
            </a:spcAft>
          </a:pPr>
          <a:endParaRPr lang="fr-FR" sz="90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Strict respect de la confidentialité</a:t>
          </a:r>
        </a:p>
      </dgm:t>
    </dgm:pt>
    <dgm:pt modelId="{69B2F90A-0FB2-431D-B90D-C370DE58530D}" type="parTrans" cxnId="{89FB6541-CE75-4930-9594-5499C5E6F657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D5C2CCB-2F60-433B-AC65-146C28836208}" type="sibTrans" cxnId="{89FB6541-CE75-4930-9594-5499C5E6F657}">
      <dgm:prSet/>
      <dgm:spPr/>
      <dgm:t>
        <a:bodyPr/>
        <a:lstStyle/>
        <a:p>
          <a:endParaRPr lang="fr-FR" sz="900"/>
        </a:p>
      </dgm:t>
    </dgm:pt>
    <dgm:pt modelId="{872BE51A-40EF-40E4-B092-2DFB4E8F0FD9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La directrice ou le directeur</a:t>
          </a:r>
        </a:p>
        <a:p>
          <a:r>
            <a:rPr lang="fr-FR" sz="900" b="1" dirty="0">
              <a:solidFill>
                <a:schemeClr val="tx1"/>
              </a:solidFill>
            </a:rPr>
            <a:t> informe l’IEN, le médecin ou l’infirmier ou </a:t>
          </a:r>
          <a:r>
            <a:rPr lang="fr-FR" sz="900" b="1">
              <a:solidFill>
                <a:schemeClr val="tx1"/>
              </a:solidFill>
            </a:rPr>
            <a:t>infirmière scolaire</a:t>
          </a:r>
          <a:endParaRPr lang="fr-FR" sz="900" b="1" dirty="0">
            <a:solidFill>
              <a:schemeClr val="tx1"/>
            </a:solidFill>
          </a:endParaRPr>
        </a:p>
        <a:p>
          <a:r>
            <a:rPr lang="fr-FR" sz="900" b="1" noProof="0" dirty="0">
              <a:solidFill>
                <a:schemeClr val="tx1"/>
              </a:solidFill>
            </a:rPr>
            <a:t>et la ou le </a:t>
          </a:r>
          <a:r>
            <a:rPr lang="fr-FR" sz="900" b="1" noProof="0" dirty="0" err="1">
              <a:solidFill>
                <a:schemeClr val="tx1"/>
              </a:solidFill>
            </a:rPr>
            <a:t>psyEN</a:t>
          </a:r>
          <a:endParaRPr lang="fr-FR" sz="900" noProof="0" dirty="0">
            <a:solidFill>
              <a:schemeClr val="tx1"/>
            </a:solidFill>
          </a:endParaRPr>
        </a:p>
      </dgm:t>
    </dgm:pt>
    <dgm:pt modelId="{39AE0A6D-8946-46E1-A0EB-B6EE54F852AE}" type="parTrans" cxnId="{8814C0BA-7887-48E8-BC4F-D5246D2B6370}">
      <dgm:prSet/>
      <dgm:spPr/>
      <dgm:t>
        <a:bodyPr/>
        <a:lstStyle/>
        <a:p>
          <a:endParaRPr lang="fr-FR"/>
        </a:p>
      </dgm:t>
    </dgm:pt>
    <dgm:pt modelId="{7F90E9BA-AFA2-4DBF-B9C8-6B380CD50936}" type="sibTrans" cxnId="{8814C0BA-7887-48E8-BC4F-D5246D2B6370}">
      <dgm:prSet/>
      <dgm:spPr/>
      <dgm:t>
        <a:bodyPr/>
        <a:lstStyle/>
        <a:p>
          <a:endParaRPr lang="fr-FR"/>
        </a:p>
      </dgm:t>
    </dgm:pt>
    <dgm:pt modelId="{CDE55528-06A3-4A41-AB3D-19ED72C3F61A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Intervention éducative dans la classe de la victime</a:t>
          </a:r>
          <a:endParaRPr lang="fr-FR" sz="900" b="1" noProof="0" dirty="0">
            <a:solidFill>
              <a:schemeClr val="tx1"/>
            </a:solidFill>
          </a:endParaRPr>
        </a:p>
      </dgm:t>
    </dgm:pt>
    <dgm:pt modelId="{0BBC79FD-A5EA-4AB3-9FAD-B485C016BE64}" type="parTrans" cxnId="{F13E84B7-9C67-480D-AB79-4E9F503918C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04749871-F26C-4F7D-A900-5123C0BD02A3}" type="sibTrans" cxnId="{F13E84B7-9C67-480D-AB79-4E9F503918C4}">
      <dgm:prSet/>
      <dgm:spPr/>
      <dgm:t>
        <a:bodyPr/>
        <a:lstStyle/>
        <a:p>
          <a:endParaRPr lang="fr-FR"/>
        </a:p>
      </dgm:t>
    </dgm:pt>
    <dgm:pt modelId="{17A089CD-CB1D-441C-8910-D09CA8AE806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850" i="0" dirty="0">
              <a:solidFill>
                <a:schemeClr val="tx1"/>
              </a:solidFill>
            </a:rPr>
            <a:t>En fonction de la gravité, </a:t>
          </a:r>
        </a:p>
        <a:p>
          <a:pPr>
            <a:spcAft>
              <a:spcPct val="35000"/>
            </a:spcAft>
          </a:pPr>
          <a:r>
            <a:rPr lang="fr-FR" sz="850" i="0" dirty="0">
              <a:solidFill>
                <a:schemeClr val="tx1"/>
              </a:solidFill>
            </a:rPr>
            <a:t>la CMPV et/ou la coordination enfance en danger seront interpellées</a:t>
          </a:r>
        </a:p>
        <a:p>
          <a:pPr>
            <a:spcAft>
              <a:spcPct val="35000"/>
            </a:spcAft>
          </a:pPr>
          <a:r>
            <a:rPr lang="fr-FR" sz="850" i="0" dirty="0">
              <a:solidFill>
                <a:schemeClr val="tx1"/>
              </a:solidFill>
            </a:rPr>
            <a:t>Transmission aux partenaires si nécessaire</a:t>
          </a:r>
          <a:endParaRPr lang="fr-FR" sz="850" b="0" i="0" dirty="0">
            <a:solidFill>
              <a:schemeClr val="tx1"/>
            </a:solidFill>
          </a:endParaRPr>
        </a:p>
      </dgm:t>
    </dgm:pt>
    <dgm:pt modelId="{78860517-2175-4ACE-ACC7-119B095ADAAD}" type="parTrans" cxnId="{52DA0924-08CF-4E17-8359-F9D26671595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86CB8430-4E11-46B4-B2B2-7207DD5D68C3}" type="sibTrans" cxnId="{52DA0924-08CF-4E17-8359-F9D266715959}">
      <dgm:prSet/>
      <dgm:spPr/>
      <dgm:t>
        <a:bodyPr/>
        <a:lstStyle/>
        <a:p>
          <a:endParaRPr lang="fr-FR"/>
        </a:p>
      </dgm:t>
    </dgm:pt>
    <dgm:pt modelId="{B773C674-2F13-494C-A96F-03A8E4AA69B8}" type="pres">
      <dgm:prSet presAssocID="{D68814C9-F174-483D-98C0-DA6811FA92F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634E6B-E796-4912-86C1-79201C935EF0}" type="pres">
      <dgm:prSet presAssocID="{023BA7D4-A9A5-40F8-85BB-23926278190D}" presName="root1" presStyleCnt="0"/>
      <dgm:spPr/>
    </dgm:pt>
    <dgm:pt modelId="{C80D7CBB-BF7A-45AA-B80C-400126BA2D03}" type="pres">
      <dgm:prSet presAssocID="{023BA7D4-A9A5-40F8-85BB-23926278190D}" presName="LevelOneTextNode" presStyleLbl="node0" presStyleIdx="0" presStyleCnt="2" custScaleX="98643" custScaleY="71563" custLinFactNeighborX="-1135" custLinFactNeighborY="-201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6C3245-5894-4C54-97BF-E0F5F6C58434}" type="pres">
      <dgm:prSet presAssocID="{023BA7D4-A9A5-40F8-85BB-23926278190D}" presName="level2hierChild" presStyleCnt="0"/>
      <dgm:spPr/>
    </dgm:pt>
    <dgm:pt modelId="{F9D4422C-A225-4D35-AF30-223BDD1CA6EB}" type="pres">
      <dgm:prSet presAssocID="{872BE51A-40EF-40E4-B092-2DFB4E8F0FD9}" presName="root1" presStyleCnt="0"/>
      <dgm:spPr/>
    </dgm:pt>
    <dgm:pt modelId="{7E36DD6C-3A57-49D0-B853-B743DD9F2C87}" type="pres">
      <dgm:prSet presAssocID="{872BE51A-40EF-40E4-B092-2DFB4E8F0FD9}" presName="LevelOneTextNode" presStyleLbl="node0" presStyleIdx="1" presStyleCnt="2" custScaleY="1133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9ADD89-D681-41ED-A0A3-9635017C0E67}" type="pres">
      <dgm:prSet presAssocID="{872BE51A-40EF-40E4-B092-2DFB4E8F0FD9}" presName="level2hierChild" presStyleCnt="0"/>
      <dgm:spPr/>
    </dgm:pt>
    <dgm:pt modelId="{2E5EC69A-F522-4674-9098-D840B71F1359}" type="pres">
      <dgm:prSet presAssocID="{4E3CB82C-F32D-49FC-AB48-3B36EF269767}" presName="conn2-1" presStyleLbl="parChTrans1D2" presStyleIdx="0" presStyleCnt="1"/>
      <dgm:spPr/>
      <dgm:t>
        <a:bodyPr/>
        <a:lstStyle/>
        <a:p>
          <a:endParaRPr lang="fr-FR"/>
        </a:p>
      </dgm:t>
    </dgm:pt>
    <dgm:pt modelId="{7E0B9950-384E-41CE-B183-06BC22503CFC}" type="pres">
      <dgm:prSet presAssocID="{4E3CB82C-F32D-49FC-AB48-3B36EF269767}" presName="connTx" presStyleLbl="parChTrans1D2" presStyleIdx="0" presStyleCnt="1"/>
      <dgm:spPr/>
      <dgm:t>
        <a:bodyPr/>
        <a:lstStyle/>
        <a:p>
          <a:endParaRPr lang="fr-FR"/>
        </a:p>
      </dgm:t>
    </dgm:pt>
    <dgm:pt modelId="{83384AD4-6E74-434E-A3C7-EFAFFB391186}" type="pres">
      <dgm:prSet presAssocID="{328B4A13-ECFE-4151-964B-72BCD643FF6D}" presName="root2" presStyleCnt="0"/>
      <dgm:spPr/>
    </dgm:pt>
    <dgm:pt modelId="{BC7D2FAF-47AE-4E94-81D8-08507412FF9D}" type="pres">
      <dgm:prSet presAssocID="{328B4A13-ECFE-4151-964B-72BCD643FF6D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30CFC6-4A3B-4093-8A8B-700CD7C4A257}" type="pres">
      <dgm:prSet presAssocID="{328B4A13-ECFE-4151-964B-72BCD643FF6D}" presName="level3hierChild" presStyleCnt="0"/>
      <dgm:spPr/>
    </dgm:pt>
    <dgm:pt modelId="{4AD9E17A-F4B3-4079-BE8B-BE14D26E7CB2}" type="pres">
      <dgm:prSet presAssocID="{3FD0CDAB-DE03-4969-9D8B-08182771BE84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15F93B75-46E4-4FFC-A545-0583942246EE}" type="pres">
      <dgm:prSet presAssocID="{3FD0CDAB-DE03-4969-9D8B-08182771BE84}" presName="connTx" presStyleLbl="parChTrans1D3" presStyleIdx="0" presStyleCnt="3"/>
      <dgm:spPr/>
      <dgm:t>
        <a:bodyPr/>
        <a:lstStyle/>
        <a:p>
          <a:endParaRPr lang="fr-FR"/>
        </a:p>
      </dgm:t>
    </dgm:pt>
    <dgm:pt modelId="{9FCFA9AA-14DC-4BAA-8F74-542A22854607}" type="pres">
      <dgm:prSet presAssocID="{23588FB8-1642-4317-BE6B-90183B05DC64}" presName="root2" presStyleCnt="0"/>
      <dgm:spPr/>
    </dgm:pt>
    <dgm:pt modelId="{70D6C0C9-CD4B-4600-BE87-7C88E5F92D34}" type="pres">
      <dgm:prSet presAssocID="{23588FB8-1642-4317-BE6B-90183B05DC6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1A9A300-C045-4784-8433-3E2FDE6E5DE1}" type="pres">
      <dgm:prSet presAssocID="{23588FB8-1642-4317-BE6B-90183B05DC64}" presName="level3hierChild" presStyleCnt="0"/>
      <dgm:spPr/>
    </dgm:pt>
    <dgm:pt modelId="{5B2B8E28-1E8A-4579-954F-48CF0CA29699}" type="pres">
      <dgm:prSet presAssocID="{99F4F305-8929-4967-B7D3-A40719F5974E}" presName="conn2-1" presStyleLbl="parChTrans1D4" presStyleIdx="0" presStyleCnt="8"/>
      <dgm:spPr/>
      <dgm:t>
        <a:bodyPr/>
        <a:lstStyle/>
        <a:p>
          <a:endParaRPr lang="fr-FR"/>
        </a:p>
      </dgm:t>
    </dgm:pt>
    <dgm:pt modelId="{AA2BD498-3F18-45F9-8B14-9DA5A6F76275}" type="pres">
      <dgm:prSet presAssocID="{99F4F305-8929-4967-B7D3-A40719F5974E}" presName="connTx" presStyleLbl="parChTrans1D4" presStyleIdx="0" presStyleCnt="8"/>
      <dgm:spPr/>
      <dgm:t>
        <a:bodyPr/>
        <a:lstStyle/>
        <a:p>
          <a:endParaRPr lang="fr-FR"/>
        </a:p>
      </dgm:t>
    </dgm:pt>
    <dgm:pt modelId="{6E504403-C167-4DEB-9526-55E2E37C48F0}" type="pres">
      <dgm:prSet presAssocID="{7356A771-4E94-46FC-B94A-0D71FAD57660}" presName="root2" presStyleCnt="0"/>
      <dgm:spPr/>
    </dgm:pt>
    <dgm:pt modelId="{BF01B891-3C11-49E1-A3C3-846BFE7B96E8}" type="pres">
      <dgm:prSet presAssocID="{7356A771-4E94-46FC-B94A-0D71FAD57660}" presName="LevelTwoTextNode" presStyleLbl="node4" presStyleIdx="0" presStyleCnt="8" custScaleY="102174" custLinFactNeighborX="-251" custLinFactNeighborY="120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5A6C26-6800-4BF3-B4BA-07A850456AD4}" type="pres">
      <dgm:prSet presAssocID="{7356A771-4E94-46FC-B94A-0D71FAD57660}" presName="level3hierChild" presStyleCnt="0"/>
      <dgm:spPr/>
    </dgm:pt>
    <dgm:pt modelId="{A7673C12-A375-4C93-B507-0F84D227AD2A}" type="pres">
      <dgm:prSet presAssocID="{67B8BA4E-F56A-4ED7-8434-DF126A1F7510}" presName="conn2-1" presStyleLbl="parChTrans1D4" presStyleIdx="1" presStyleCnt="8"/>
      <dgm:spPr/>
      <dgm:t>
        <a:bodyPr/>
        <a:lstStyle/>
        <a:p>
          <a:endParaRPr lang="fr-FR"/>
        </a:p>
      </dgm:t>
    </dgm:pt>
    <dgm:pt modelId="{319A22C0-966C-4CF6-A042-5CF9C97A265E}" type="pres">
      <dgm:prSet presAssocID="{67B8BA4E-F56A-4ED7-8434-DF126A1F7510}" presName="connTx" presStyleLbl="parChTrans1D4" presStyleIdx="1" presStyleCnt="8"/>
      <dgm:spPr/>
      <dgm:t>
        <a:bodyPr/>
        <a:lstStyle/>
        <a:p>
          <a:endParaRPr lang="fr-FR"/>
        </a:p>
      </dgm:t>
    </dgm:pt>
    <dgm:pt modelId="{071AA46F-4ACF-4D5A-98C4-40EBEE108EE7}" type="pres">
      <dgm:prSet presAssocID="{D2A609DE-8937-45C0-BCFA-8D3278901852}" presName="root2" presStyleCnt="0"/>
      <dgm:spPr/>
    </dgm:pt>
    <dgm:pt modelId="{9ED7AF56-7E83-48E0-8998-C68D07CB4E5A}" type="pres">
      <dgm:prSet presAssocID="{D2A609DE-8937-45C0-BCFA-8D3278901852}" presName="LevelTwoTextNode" presStyleLbl="node4" presStyleIdx="1" presStyleCnt="8" custLinFactNeighborX="430" custLinFactNeighborY="77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833181-B238-46F5-A97D-48086E20B5F7}" type="pres">
      <dgm:prSet presAssocID="{D2A609DE-8937-45C0-BCFA-8D3278901852}" presName="level3hierChild" presStyleCnt="0"/>
      <dgm:spPr/>
    </dgm:pt>
    <dgm:pt modelId="{CA75F811-AA0E-4E37-85D6-EC5B7915F768}" type="pres">
      <dgm:prSet presAssocID="{4C040FAD-9A3D-40D0-82B6-5B3301E2BBD7}" presName="conn2-1" presStyleLbl="parChTrans1D4" presStyleIdx="2" presStyleCnt="8"/>
      <dgm:spPr/>
      <dgm:t>
        <a:bodyPr/>
        <a:lstStyle/>
        <a:p>
          <a:endParaRPr lang="fr-FR"/>
        </a:p>
      </dgm:t>
    </dgm:pt>
    <dgm:pt modelId="{5BFE1514-B0A2-4362-A63C-C5593BF10AF2}" type="pres">
      <dgm:prSet presAssocID="{4C040FAD-9A3D-40D0-82B6-5B3301E2BBD7}" presName="connTx" presStyleLbl="parChTrans1D4" presStyleIdx="2" presStyleCnt="8"/>
      <dgm:spPr/>
      <dgm:t>
        <a:bodyPr/>
        <a:lstStyle/>
        <a:p>
          <a:endParaRPr lang="fr-FR"/>
        </a:p>
      </dgm:t>
    </dgm:pt>
    <dgm:pt modelId="{A4F90F91-D312-4FC1-9C50-CA49B753E0AE}" type="pres">
      <dgm:prSet presAssocID="{0E65621D-2650-49DA-AA6C-6783C96F2672}" presName="root2" presStyleCnt="0"/>
      <dgm:spPr/>
    </dgm:pt>
    <dgm:pt modelId="{C346409A-4A2E-45D3-A997-BB9C999B611D}" type="pres">
      <dgm:prSet presAssocID="{0E65621D-2650-49DA-AA6C-6783C96F2672}" presName="LevelTwoTextNode" presStyleLbl="node4" presStyleIdx="2" presStyleCnt="8" custLinFactNeighborX="430" custLinFactNeighborY="9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69D86E8-A4BE-459E-8E0A-D68CB4D91B60}" type="pres">
      <dgm:prSet presAssocID="{0E65621D-2650-49DA-AA6C-6783C96F2672}" presName="level3hierChild" presStyleCnt="0"/>
      <dgm:spPr/>
    </dgm:pt>
    <dgm:pt modelId="{1820ADD4-708A-4D86-BB96-863B704BB61D}" type="pres">
      <dgm:prSet presAssocID="{CE43A650-6B25-4DAE-9C49-3A5E80F568E7}" presName="conn2-1" presStyleLbl="parChTrans1D4" presStyleIdx="3" presStyleCnt="8"/>
      <dgm:spPr/>
      <dgm:t>
        <a:bodyPr/>
        <a:lstStyle/>
        <a:p>
          <a:endParaRPr lang="fr-FR"/>
        </a:p>
      </dgm:t>
    </dgm:pt>
    <dgm:pt modelId="{6E7A230D-8F54-46D5-B474-DA76256F18B4}" type="pres">
      <dgm:prSet presAssocID="{CE43A650-6B25-4DAE-9C49-3A5E80F568E7}" presName="connTx" presStyleLbl="parChTrans1D4" presStyleIdx="3" presStyleCnt="8"/>
      <dgm:spPr/>
      <dgm:t>
        <a:bodyPr/>
        <a:lstStyle/>
        <a:p>
          <a:endParaRPr lang="fr-FR"/>
        </a:p>
      </dgm:t>
    </dgm:pt>
    <dgm:pt modelId="{5B9A40E0-930D-4ED2-A142-61612DD8C071}" type="pres">
      <dgm:prSet presAssocID="{0F574439-4D84-4DC3-A5A2-EDEA71AAC8EB}" presName="root2" presStyleCnt="0"/>
      <dgm:spPr/>
    </dgm:pt>
    <dgm:pt modelId="{4374C9AD-5B05-47BC-9460-68105A42FAF9}" type="pres">
      <dgm:prSet presAssocID="{0F574439-4D84-4DC3-A5A2-EDEA71AAC8EB}" presName="LevelTwoTextNode" presStyleLbl="node4" presStyleIdx="3" presStyleCnt="8" custScaleY="106646" custLinFactNeighborY="-49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4395C6A-D599-4E13-9317-7EBCC9FD7D77}" type="pres">
      <dgm:prSet presAssocID="{0F574439-4D84-4DC3-A5A2-EDEA71AAC8EB}" presName="level3hierChild" presStyleCnt="0"/>
      <dgm:spPr/>
    </dgm:pt>
    <dgm:pt modelId="{65AAA35A-FD4C-4CCD-B5B6-4F7C352F3DFE}" type="pres">
      <dgm:prSet presAssocID="{0BBC79FD-A5EA-4AB3-9FAD-B485C016BE64}" presName="conn2-1" presStyleLbl="parChTrans1D4" presStyleIdx="4" presStyleCnt="8"/>
      <dgm:spPr/>
      <dgm:t>
        <a:bodyPr/>
        <a:lstStyle/>
        <a:p>
          <a:endParaRPr lang="fr-FR"/>
        </a:p>
      </dgm:t>
    </dgm:pt>
    <dgm:pt modelId="{B9785B66-98BB-47E3-940F-6C5C025247CB}" type="pres">
      <dgm:prSet presAssocID="{0BBC79FD-A5EA-4AB3-9FAD-B485C016BE64}" presName="connTx" presStyleLbl="parChTrans1D4" presStyleIdx="4" presStyleCnt="8"/>
      <dgm:spPr/>
      <dgm:t>
        <a:bodyPr/>
        <a:lstStyle/>
        <a:p>
          <a:endParaRPr lang="fr-FR"/>
        </a:p>
      </dgm:t>
    </dgm:pt>
    <dgm:pt modelId="{674770C6-4746-44B2-AA42-7EEE84143673}" type="pres">
      <dgm:prSet presAssocID="{CDE55528-06A3-4A41-AB3D-19ED72C3F61A}" presName="root2" presStyleCnt="0"/>
      <dgm:spPr/>
    </dgm:pt>
    <dgm:pt modelId="{254CD130-2C8A-41A3-A702-B99F618F6910}" type="pres">
      <dgm:prSet presAssocID="{CDE55528-06A3-4A41-AB3D-19ED72C3F61A}" presName="LevelTwoTextNode" presStyleLbl="node4" presStyleIdx="4" presStyleCnt="8" custScaleY="56592" custLinFactNeighborX="430" custLinFactNeighborY="-111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4F7C01-F562-4145-B0B8-D7F581C9C59E}" type="pres">
      <dgm:prSet presAssocID="{CDE55528-06A3-4A41-AB3D-19ED72C3F61A}" presName="level3hierChild" presStyleCnt="0"/>
      <dgm:spPr/>
    </dgm:pt>
    <dgm:pt modelId="{2E1809DA-B214-42AA-95E8-29C7D6A90E34}" type="pres">
      <dgm:prSet presAssocID="{69B2F90A-0FB2-431D-B90D-C370DE58530D}" presName="conn2-1" presStyleLbl="parChTrans1D4" presStyleIdx="5" presStyleCnt="8"/>
      <dgm:spPr/>
      <dgm:t>
        <a:bodyPr/>
        <a:lstStyle/>
        <a:p>
          <a:endParaRPr lang="fr-FR"/>
        </a:p>
      </dgm:t>
    </dgm:pt>
    <dgm:pt modelId="{831CF296-557B-4EA3-8AE0-67BF2BF6D3DB}" type="pres">
      <dgm:prSet presAssocID="{69B2F90A-0FB2-431D-B90D-C370DE58530D}" presName="connTx" presStyleLbl="parChTrans1D4" presStyleIdx="5" presStyleCnt="8"/>
      <dgm:spPr/>
      <dgm:t>
        <a:bodyPr/>
        <a:lstStyle/>
        <a:p>
          <a:endParaRPr lang="fr-FR"/>
        </a:p>
      </dgm:t>
    </dgm:pt>
    <dgm:pt modelId="{C43F23B7-A50C-40C8-B1BE-9A3B8743B947}" type="pres">
      <dgm:prSet presAssocID="{D8C3396B-7BB1-4D2F-B1EF-F8CEB4FFA955}" presName="root2" presStyleCnt="0"/>
      <dgm:spPr/>
    </dgm:pt>
    <dgm:pt modelId="{7CA3832D-E3CF-41D2-AF3F-D7FE90C466F6}" type="pres">
      <dgm:prSet presAssocID="{D8C3396B-7BB1-4D2F-B1EF-F8CEB4FFA955}" presName="LevelTwoTextNode" presStyleLbl="node4" presStyleIdx="5" presStyleCnt="8" custLinFactNeighborX="430" custLinFactNeighborY="-168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F221ABC-2FBE-4D4E-88D5-EC31D9FA8962}" type="pres">
      <dgm:prSet presAssocID="{D8C3396B-7BB1-4D2F-B1EF-F8CEB4FFA955}" presName="level3hierChild" presStyleCnt="0"/>
      <dgm:spPr/>
    </dgm:pt>
    <dgm:pt modelId="{8F8B82B7-D949-414F-90E8-9C550EF7AF37}" type="pres">
      <dgm:prSet presAssocID="{0956EA99-2FDF-4EA8-9295-5B544CDE5114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140998B4-5F0E-4BBB-871C-A16761243ACB}" type="pres">
      <dgm:prSet presAssocID="{0956EA99-2FDF-4EA8-9295-5B544CDE5114}" presName="connTx" presStyleLbl="parChTrans1D3" presStyleIdx="1" presStyleCnt="3"/>
      <dgm:spPr/>
      <dgm:t>
        <a:bodyPr/>
        <a:lstStyle/>
        <a:p>
          <a:endParaRPr lang="fr-FR"/>
        </a:p>
      </dgm:t>
    </dgm:pt>
    <dgm:pt modelId="{C7B3304F-7EFA-4516-9C05-10EF447C4F1C}" type="pres">
      <dgm:prSet presAssocID="{9055761F-FFB5-4B49-AB31-3ECD6540E824}" presName="root2" presStyleCnt="0"/>
      <dgm:spPr/>
    </dgm:pt>
    <dgm:pt modelId="{2A4E2B6C-CF75-4624-9147-F42D600B4AC9}" type="pres">
      <dgm:prSet presAssocID="{9055761F-FFB5-4B49-AB31-3ECD6540E82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DDF0B2-611C-4671-B737-B6BA1E838F98}" type="pres">
      <dgm:prSet presAssocID="{9055761F-FFB5-4B49-AB31-3ECD6540E824}" presName="level3hierChild" presStyleCnt="0"/>
      <dgm:spPr/>
    </dgm:pt>
    <dgm:pt modelId="{4E52FE26-4008-4070-90D4-670F805ED119}" type="pres">
      <dgm:prSet presAssocID="{78860517-2175-4ACE-ACC7-119B095ADAAD}" presName="conn2-1" presStyleLbl="parChTrans1D4" presStyleIdx="6" presStyleCnt="8"/>
      <dgm:spPr/>
      <dgm:t>
        <a:bodyPr/>
        <a:lstStyle/>
        <a:p>
          <a:endParaRPr lang="fr-FR"/>
        </a:p>
      </dgm:t>
    </dgm:pt>
    <dgm:pt modelId="{17EF06C0-7018-4A4B-A6FB-F612A675D150}" type="pres">
      <dgm:prSet presAssocID="{78860517-2175-4ACE-ACC7-119B095ADAAD}" presName="connTx" presStyleLbl="parChTrans1D4" presStyleIdx="6" presStyleCnt="8"/>
      <dgm:spPr/>
      <dgm:t>
        <a:bodyPr/>
        <a:lstStyle/>
        <a:p>
          <a:endParaRPr lang="fr-FR"/>
        </a:p>
      </dgm:t>
    </dgm:pt>
    <dgm:pt modelId="{7BC988B0-68BB-4366-8302-6F92888489C3}" type="pres">
      <dgm:prSet presAssocID="{17A089CD-CB1D-441C-8910-D09CA8AE8065}" presName="root2" presStyleCnt="0"/>
      <dgm:spPr/>
    </dgm:pt>
    <dgm:pt modelId="{0CF8F73D-002D-4A65-8FEF-093FC95508AD}" type="pres">
      <dgm:prSet presAssocID="{17A089CD-CB1D-441C-8910-D09CA8AE8065}" presName="LevelTwoTextNode" presStyleLbl="node4" presStyleIdx="6" presStyleCnt="8" custScaleX="113728" custScaleY="769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E93148-0E56-40E9-81A3-654B10B64830}" type="pres">
      <dgm:prSet presAssocID="{17A089CD-CB1D-441C-8910-D09CA8AE8065}" presName="level3hierChild" presStyleCnt="0"/>
      <dgm:spPr/>
    </dgm:pt>
    <dgm:pt modelId="{FA3ECACE-8FA2-465F-A25D-E55269868A00}" type="pres">
      <dgm:prSet presAssocID="{3967D456-B59D-43D6-A683-B0017131512B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DB54C267-17FB-45CE-8232-77795276E043}" type="pres">
      <dgm:prSet presAssocID="{3967D456-B59D-43D6-A683-B0017131512B}" presName="connTx" presStyleLbl="parChTrans1D3" presStyleIdx="2" presStyleCnt="3"/>
      <dgm:spPr/>
      <dgm:t>
        <a:bodyPr/>
        <a:lstStyle/>
        <a:p>
          <a:endParaRPr lang="fr-FR"/>
        </a:p>
      </dgm:t>
    </dgm:pt>
    <dgm:pt modelId="{5DA16E16-E580-4E0B-AA7F-E599FEAD370E}" type="pres">
      <dgm:prSet presAssocID="{1E3E5CB5-8609-40A4-B00F-F81ED6DAD83C}" presName="root2" presStyleCnt="0"/>
      <dgm:spPr/>
    </dgm:pt>
    <dgm:pt modelId="{DAF81F35-D833-4F2A-9B36-FE60DD1D32B6}" type="pres">
      <dgm:prSet presAssocID="{1E3E5CB5-8609-40A4-B00F-F81ED6DAD83C}" presName="LevelTwoTextNode" presStyleLbl="node3" presStyleIdx="2" presStyleCnt="3" custScaleY="490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20277C-11AE-48A7-BAA9-B01293B09E39}" type="pres">
      <dgm:prSet presAssocID="{1E3E5CB5-8609-40A4-B00F-F81ED6DAD83C}" presName="level3hierChild" presStyleCnt="0"/>
      <dgm:spPr/>
    </dgm:pt>
    <dgm:pt modelId="{E9C997D9-6E94-454D-8260-D09697A9D1ED}" type="pres">
      <dgm:prSet presAssocID="{AB4F6CC1-B887-4AF1-9B61-A26FE15208FB}" presName="conn2-1" presStyleLbl="parChTrans1D4" presStyleIdx="7" presStyleCnt="8"/>
      <dgm:spPr/>
      <dgm:t>
        <a:bodyPr/>
        <a:lstStyle/>
        <a:p>
          <a:endParaRPr lang="fr-FR"/>
        </a:p>
      </dgm:t>
    </dgm:pt>
    <dgm:pt modelId="{95848277-EB11-4F1F-9D2C-06C523D50690}" type="pres">
      <dgm:prSet presAssocID="{AB4F6CC1-B887-4AF1-9B61-A26FE15208FB}" presName="connTx" presStyleLbl="parChTrans1D4" presStyleIdx="7" presStyleCnt="8"/>
      <dgm:spPr/>
      <dgm:t>
        <a:bodyPr/>
        <a:lstStyle/>
        <a:p>
          <a:endParaRPr lang="fr-FR"/>
        </a:p>
      </dgm:t>
    </dgm:pt>
    <dgm:pt modelId="{23D8D318-543D-45DF-95E6-FCC0282B04E7}" type="pres">
      <dgm:prSet presAssocID="{9A32420D-339C-4F28-AA2B-2923F4CE93EB}" presName="root2" presStyleCnt="0"/>
      <dgm:spPr/>
    </dgm:pt>
    <dgm:pt modelId="{E15C0EC4-6286-4C99-AB08-4CA55B3E8856}" type="pres">
      <dgm:prSet presAssocID="{9A32420D-339C-4F28-AA2B-2923F4CE93EB}" presName="LevelTwoTextNode" presStyleLbl="node4" presStyleIdx="7" presStyleCnt="8" custScaleX="113728" custScaleY="1144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09806FE-7E61-4476-A6DB-AA346FF890FB}" type="pres">
      <dgm:prSet presAssocID="{9A32420D-339C-4F28-AA2B-2923F4CE93EB}" presName="level3hierChild" presStyleCnt="0"/>
      <dgm:spPr/>
    </dgm:pt>
  </dgm:ptLst>
  <dgm:cxnLst>
    <dgm:cxn modelId="{87840D47-BFB5-4C38-9943-B47D3C3FBD39}" type="presOf" srcId="{67B8BA4E-F56A-4ED7-8434-DF126A1F7510}" destId="{319A22C0-966C-4CF6-A042-5CF9C97A265E}" srcOrd="1" destOrd="0" presId="urn:microsoft.com/office/officeart/2005/8/layout/hierarchy2"/>
    <dgm:cxn modelId="{99D64088-F2C7-413B-9FFF-11AAE7CECF2E}" type="presOf" srcId="{0BBC79FD-A5EA-4AB3-9FAD-B485C016BE64}" destId="{65AAA35A-FD4C-4CCD-B5B6-4F7C352F3DFE}" srcOrd="0" destOrd="0" presId="urn:microsoft.com/office/officeart/2005/8/layout/hierarchy2"/>
    <dgm:cxn modelId="{86D00834-F618-418F-B30E-C3C0766DDB14}" type="presOf" srcId="{4E3CB82C-F32D-49FC-AB48-3B36EF269767}" destId="{7E0B9950-384E-41CE-B183-06BC22503CFC}" srcOrd="1" destOrd="0" presId="urn:microsoft.com/office/officeart/2005/8/layout/hierarchy2"/>
    <dgm:cxn modelId="{7011B80F-F446-485D-9E51-6E7F5B772D09}" srcId="{7356A771-4E94-46FC-B94A-0D71FAD57660}" destId="{0E65621D-2650-49DA-AA6C-6783C96F2672}" srcOrd="1" destOrd="0" parTransId="{4C040FAD-9A3D-40D0-82B6-5B3301E2BBD7}" sibTransId="{9EBB38EC-4C8E-4598-A81A-6B9509E40E33}"/>
    <dgm:cxn modelId="{3E304FBC-45E8-456D-90F1-9A9A61FDCACD}" type="presOf" srcId="{3FD0CDAB-DE03-4969-9D8B-08182771BE84}" destId="{4AD9E17A-F4B3-4079-BE8B-BE14D26E7CB2}" srcOrd="0" destOrd="0" presId="urn:microsoft.com/office/officeart/2005/8/layout/hierarchy2"/>
    <dgm:cxn modelId="{AA6D53DE-8919-458E-BE32-5EE74E4BF24A}" type="presOf" srcId="{AB4F6CC1-B887-4AF1-9B61-A26FE15208FB}" destId="{E9C997D9-6E94-454D-8260-D09697A9D1ED}" srcOrd="0" destOrd="0" presId="urn:microsoft.com/office/officeart/2005/8/layout/hierarchy2"/>
    <dgm:cxn modelId="{FE3552A8-101B-4998-BA7C-29BE254F1D09}" srcId="{7356A771-4E94-46FC-B94A-0D71FAD57660}" destId="{0F574439-4D84-4DC3-A5A2-EDEA71AAC8EB}" srcOrd="2" destOrd="0" parTransId="{CE43A650-6B25-4DAE-9C49-3A5E80F568E7}" sibTransId="{A44C825F-DB67-420A-ADEC-9684EDBE2747}"/>
    <dgm:cxn modelId="{8814C0BA-7887-48E8-BC4F-D5246D2B6370}" srcId="{D68814C9-F174-483D-98C0-DA6811FA92F1}" destId="{872BE51A-40EF-40E4-B092-2DFB4E8F0FD9}" srcOrd="1" destOrd="0" parTransId="{39AE0A6D-8946-46E1-A0EB-B6EE54F852AE}" sibTransId="{7F90E9BA-AFA2-4DBF-B9C8-6B380CD50936}"/>
    <dgm:cxn modelId="{C2AF1A91-A506-430F-8ED8-F7AF0A395E5B}" type="presOf" srcId="{99F4F305-8929-4967-B7D3-A40719F5974E}" destId="{AA2BD498-3F18-45F9-8B14-9DA5A6F76275}" srcOrd="1" destOrd="0" presId="urn:microsoft.com/office/officeart/2005/8/layout/hierarchy2"/>
    <dgm:cxn modelId="{87FB01D2-34B6-49B4-8870-FD149457DF55}" srcId="{1E3E5CB5-8609-40A4-B00F-F81ED6DAD83C}" destId="{9A32420D-339C-4F28-AA2B-2923F4CE93EB}" srcOrd="0" destOrd="0" parTransId="{AB4F6CC1-B887-4AF1-9B61-A26FE15208FB}" sibTransId="{D263DFD1-CBC6-40BE-8B25-8E5E371F9C82}"/>
    <dgm:cxn modelId="{956CFC2F-13F2-4F3B-8D79-73DEB5E7118D}" srcId="{328B4A13-ECFE-4151-964B-72BCD643FF6D}" destId="{9055761F-FFB5-4B49-AB31-3ECD6540E824}" srcOrd="1" destOrd="0" parTransId="{0956EA99-2FDF-4EA8-9295-5B544CDE5114}" sibTransId="{1019BB18-9B20-4F45-A9C3-6BFCD3056603}"/>
    <dgm:cxn modelId="{15F9E545-BA13-4781-BA06-8B882E61FEC3}" type="presOf" srcId="{0956EA99-2FDF-4EA8-9295-5B544CDE5114}" destId="{140998B4-5F0E-4BBB-871C-A16761243ACB}" srcOrd="1" destOrd="0" presId="urn:microsoft.com/office/officeart/2005/8/layout/hierarchy2"/>
    <dgm:cxn modelId="{EA155F42-A456-424C-858B-4379EB0D54DF}" type="presOf" srcId="{AB4F6CC1-B887-4AF1-9B61-A26FE15208FB}" destId="{95848277-EB11-4F1F-9D2C-06C523D50690}" srcOrd="1" destOrd="0" presId="urn:microsoft.com/office/officeart/2005/8/layout/hierarchy2"/>
    <dgm:cxn modelId="{4FC6C69D-AF62-445D-B4E3-7FBC1B40AD73}" type="presOf" srcId="{872BE51A-40EF-40E4-B092-2DFB4E8F0FD9}" destId="{7E36DD6C-3A57-49D0-B853-B743DD9F2C87}" srcOrd="0" destOrd="0" presId="urn:microsoft.com/office/officeart/2005/8/layout/hierarchy2"/>
    <dgm:cxn modelId="{E5805EFE-CAB2-4138-8CC7-4D95292BF6D5}" srcId="{872BE51A-40EF-40E4-B092-2DFB4E8F0FD9}" destId="{328B4A13-ECFE-4151-964B-72BCD643FF6D}" srcOrd="0" destOrd="0" parTransId="{4E3CB82C-F32D-49FC-AB48-3B36EF269767}" sibTransId="{3A8B5C06-F7DC-414C-86DE-623E0260DDDE}"/>
    <dgm:cxn modelId="{88627835-BAFC-40E0-A445-DC160AF8BB65}" type="presOf" srcId="{78860517-2175-4ACE-ACC7-119B095ADAAD}" destId="{4E52FE26-4008-4070-90D4-670F805ED119}" srcOrd="0" destOrd="0" presId="urn:microsoft.com/office/officeart/2005/8/layout/hierarchy2"/>
    <dgm:cxn modelId="{BF5DA4CC-2079-4CF5-BA1F-48FDDF4A1188}" type="presOf" srcId="{3967D456-B59D-43D6-A683-B0017131512B}" destId="{DB54C267-17FB-45CE-8232-77795276E043}" srcOrd="1" destOrd="0" presId="urn:microsoft.com/office/officeart/2005/8/layout/hierarchy2"/>
    <dgm:cxn modelId="{807CF06D-4FA6-48D8-AFC6-802D60959F1B}" srcId="{328B4A13-ECFE-4151-964B-72BCD643FF6D}" destId="{1E3E5CB5-8609-40A4-B00F-F81ED6DAD83C}" srcOrd="2" destOrd="0" parTransId="{3967D456-B59D-43D6-A683-B0017131512B}" sibTransId="{0512FDC6-3308-491B-960D-469DE6C6FB0C}"/>
    <dgm:cxn modelId="{C6788451-A21D-4A7A-99B6-1C9F45234CC7}" type="presOf" srcId="{23588FB8-1642-4317-BE6B-90183B05DC64}" destId="{70D6C0C9-CD4B-4600-BE87-7C88E5F92D34}" srcOrd="0" destOrd="0" presId="urn:microsoft.com/office/officeart/2005/8/layout/hierarchy2"/>
    <dgm:cxn modelId="{DF533CCA-A29C-4C85-A629-03B8326807DC}" type="presOf" srcId="{CE43A650-6B25-4DAE-9C49-3A5E80F568E7}" destId="{6E7A230D-8F54-46D5-B474-DA76256F18B4}" srcOrd="1" destOrd="0" presId="urn:microsoft.com/office/officeart/2005/8/layout/hierarchy2"/>
    <dgm:cxn modelId="{6074F4EE-6477-4690-AF67-5A3024C53CA1}" type="presOf" srcId="{0BBC79FD-A5EA-4AB3-9FAD-B485C016BE64}" destId="{B9785B66-98BB-47E3-940F-6C5C025247CB}" srcOrd="1" destOrd="0" presId="urn:microsoft.com/office/officeart/2005/8/layout/hierarchy2"/>
    <dgm:cxn modelId="{B5A0EBA1-9012-4C6C-B372-7C03DE7A3895}" srcId="{D68814C9-F174-483D-98C0-DA6811FA92F1}" destId="{023BA7D4-A9A5-40F8-85BB-23926278190D}" srcOrd="0" destOrd="0" parTransId="{0C52896D-1A97-4F25-9F69-C273269E70A6}" sibTransId="{F8591384-8275-42F2-84A7-1439E6937D17}"/>
    <dgm:cxn modelId="{012A2A24-3991-4C0C-854B-503C43F26CB1}" type="presOf" srcId="{99F4F305-8929-4967-B7D3-A40719F5974E}" destId="{5B2B8E28-1E8A-4579-954F-48CF0CA29699}" srcOrd="0" destOrd="0" presId="urn:microsoft.com/office/officeart/2005/8/layout/hierarchy2"/>
    <dgm:cxn modelId="{52DA0924-08CF-4E17-8359-F9D266715959}" srcId="{9055761F-FFB5-4B49-AB31-3ECD6540E824}" destId="{17A089CD-CB1D-441C-8910-D09CA8AE8065}" srcOrd="0" destOrd="0" parTransId="{78860517-2175-4ACE-ACC7-119B095ADAAD}" sibTransId="{86CB8430-4E11-46B4-B2B2-7207DD5D68C3}"/>
    <dgm:cxn modelId="{97C1CEF6-8E57-4A4E-8969-F3EFF985B9C4}" type="presOf" srcId="{78860517-2175-4ACE-ACC7-119B095ADAAD}" destId="{17EF06C0-7018-4A4B-A6FB-F612A675D150}" srcOrd="1" destOrd="0" presId="urn:microsoft.com/office/officeart/2005/8/layout/hierarchy2"/>
    <dgm:cxn modelId="{63FC62BF-6E36-4EE3-95B9-E9E6E9CF8FE3}" type="presOf" srcId="{D8C3396B-7BB1-4D2F-B1EF-F8CEB4FFA955}" destId="{7CA3832D-E3CF-41D2-AF3F-D7FE90C466F6}" srcOrd="0" destOrd="0" presId="urn:microsoft.com/office/officeart/2005/8/layout/hierarchy2"/>
    <dgm:cxn modelId="{D0CCFFB5-470B-47F6-9197-9305CA455A9D}" srcId="{328B4A13-ECFE-4151-964B-72BCD643FF6D}" destId="{23588FB8-1642-4317-BE6B-90183B05DC64}" srcOrd="0" destOrd="0" parTransId="{3FD0CDAB-DE03-4969-9D8B-08182771BE84}" sibTransId="{F61FE273-DA67-4736-B683-519CD5259C32}"/>
    <dgm:cxn modelId="{A00D865F-E3B5-4045-9E19-08D262EF9B7A}" type="presOf" srcId="{CDE55528-06A3-4A41-AB3D-19ED72C3F61A}" destId="{254CD130-2C8A-41A3-A702-B99F618F6910}" srcOrd="0" destOrd="0" presId="urn:microsoft.com/office/officeart/2005/8/layout/hierarchy2"/>
    <dgm:cxn modelId="{89FB6541-CE75-4930-9594-5499C5E6F657}" srcId="{7356A771-4E94-46FC-B94A-0D71FAD57660}" destId="{D8C3396B-7BB1-4D2F-B1EF-F8CEB4FFA955}" srcOrd="4" destOrd="0" parTransId="{69B2F90A-0FB2-431D-B90D-C370DE58530D}" sibTransId="{BD5C2CCB-2F60-433B-AC65-146C28836208}"/>
    <dgm:cxn modelId="{7CBF1DD0-35D8-43F2-82CF-BC12859A4388}" type="presOf" srcId="{4C040FAD-9A3D-40D0-82B6-5B3301E2BBD7}" destId="{5BFE1514-B0A2-4362-A63C-C5593BF10AF2}" srcOrd="1" destOrd="0" presId="urn:microsoft.com/office/officeart/2005/8/layout/hierarchy2"/>
    <dgm:cxn modelId="{4639AD13-8062-4ECB-8722-D7B8A091D6BE}" type="presOf" srcId="{4C040FAD-9A3D-40D0-82B6-5B3301E2BBD7}" destId="{CA75F811-AA0E-4E37-85D6-EC5B7915F768}" srcOrd="0" destOrd="0" presId="urn:microsoft.com/office/officeart/2005/8/layout/hierarchy2"/>
    <dgm:cxn modelId="{4A3C8B19-8879-477F-BBE4-AC79A4928DEE}" type="presOf" srcId="{9055761F-FFB5-4B49-AB31-3ECD6540E824}" destId="{2A4E2B6C-CF75-4624-9147-F42D600B4AC9}" srcOrd="0" destOrd="0" presId="urn:microsoft.com/office/officeart/2005/8/layout/hierarchy2"/>
    <dgm:cxn modelId="{1BD3208F-A1BE-4A86-A603-2514D73B7474}" type="presOf" srcId="{7356A771-4E94-46FC-B94A-0D71FAD57660}" destId="{BF01B891-3C11-49E1-A3C3-846BFE7B96E8}" srcOrd="0" destOrd="0" presId="urn:microsoft.com/office/officeart/2005/8/layout/hierarchy2"/>
    <dgm:cxn modelId="{2FB3572F-F03D-405F-BED1-5ECDA0C4A29A}" type="presOf" srcId="{D68814C9-F174-483D-98C0-DA6811FA92F1}" destId="{B773C674-2F13-494C-A96F-03A8E4AA69B8}" srcOrd="0" destOrd="0" presId="urn:microsoft.com/office/officeart/2005/8/layout/hierarchy2"/>
    <dgm:cxn modelId="{48D9C8DF-9F41-4394-878C-639742B07C21}" type="presOf" srcId="{CE43A650-6B25-4DAE-9C49-3A5E80F568E7}" destId="{1820ADD4-708A-4D86-BB96-863B704BB61D}" srcOrd="0" destOrd="0" presId="urn:microsoft.com/office/officeart/2005/8/layout/hierarchy2"/>
    <dgm:cxn modelId="{EEF2213F-6042-48C0-9158-1216EEDB3AF2}" type="presOf" srcId="{1E3E5CB5-8609-40A4-B00F-F81ED6DAD83C}" destId="{DAF81F35-D833-4F2A-9B36-FE60DD1D32B6}" srcOrd="0" destOrd="0" presId="urn:microsoft.com/office/officeart/2005/8/layout/hierarchy2"/>
    <dgm:cxn modelId="{04F564B9-284F-434C-84A1-72E8AFB0664F}" srcId="{23588FB8-1642-4317-BE6B-90183B05DC64}" destId="{7356A771-4E94-46FC-B94A-0D71FAD57660}" srcOrd="0" destOrd="0" parTransId="{99F4F305-8929-4967-B7D3-A40719F5974E}" sibTransId="{434D5D3F-1D3A-47A0-9F0A-F8CAE1DECF9A}"/>
    <dgm:cxn modelId="{782C9CF9-492D-4556-9A5D-6B2C56804561}" type="presOf" srcId="{0956EA99-2FDF-4EA8-9295-5B544CDE5114}" destId="{8F8B82B7-D949-414F-90E8-9C550EF7AF37}" srcOrd="0" destOrd="0" presId="urn:microsoft.com/office/officeart/2005/8/layout/hierarchy2"/>
    <dgm:cxn modelId="{2FE8D478-A443-4E55-9821-74E513EF4E5E}" srcId="{7356A771-4E94-46FC-B94A-0D71FAD57660}" destId="{D2A609DE-8937-45C0-BCFA-8D3278901852}" srcOrd="0" destOrd="0" parTransId="{67B8BA4E-F56A-4ED7-8434-DF126A1F7510}" sibTransId="{BEDB9EE4-D77F-4185-8282-8E38894FB784}"/>
    <dgm:cxn modelId="{48A0717C-9EB3-444F-8A42-A35B5EA3EDC2}" type="presOf" srcId="{69B2F90A-0FB2-431D-B90D-C370DE58530D}" destId="{2E1809DA-B214-42AA-95E8-29C7D6A90E34}" srcOrd="0" destOrd="0" presId="urn:microsoft.com/office/officeart/2005/8/layout/hierarchy2"/>
    <dgm:cxn modelId="{D5B93A62-833C-4BD1-B907-3611AE6702EA}" type="presOf" srcId="{0F574439-4D84-4DC3-A5A2-EDEA71AAC8EB}" destId="{4374C9AD-5B05-47BC-9460-68105A42FAF9}" srcOrd="0" destOrd="0" presId="urn:microsoft.com/office/officeart/2005/8/layout/hierarchy2"/>
    <dgm:cxn modelId="{4A253836-2474-4DDA-9479-F06FBD6CD90E}" type="presOf" srcId="{3967D456-B59D-43D6-A683-B0017131512B}" destId="{FA3ECACE-8FA2-465F-A25D-E55269868A00}" srcOrd="0" destOrd="0" presId="urn:microsoft.com/office/officeart/2005/8/layout/hierarchy2"/>
    <dgm:cxn modelId="{A504F28B-0C02-4D30-BA6C-506E1F50E1B8}" type="presOf" srcId="{9A32420D-339C-4F28-AA2B-2923F4CE93EB}" destId="{E15C0EC4-6286-4C99-AB08-4CA55B3E8856}" srcOrd="0" destOrd="0" presId="urn:microsoft.com/office/officeart/2005/8/layout/hierarchy2"/>
    <dgm:cxn modelId="{8A25E0ED-7F3B-4BD3-A469-30124AAAA0AE}" type="presOf" srcId="{17A089CD-CB1D-441C-8910-D09CA8AE8065}" destId="{0CF8F73D-002D-4A65-8FEF-093FC95508AD}" srcOrd="0" destOrd="0" presId="urn:microsoft.com/office/officeart/2005/8/layout/hierarchy2"/>
    <dgm:cxn modelId="{1E453362-E524-4C55-A59B-E1843C38BA16}" type="presOf" srcId="{69B2F90A-0FB2-431D-B90D-C370DE58530D}" destId="{831CF296-557B-4EA3-8AE0-67BF2BF6D3DB}" srcOrd="1" destOrd="0" presId="urn:microsoft.com/office/officeart/2005/8/layout/hierarchy2"/>
    <dgm:cxn modelId="{E70FE216-A478-4FEE-9701-3AD62A7B2D48}" type="presOf" srcId="{D2A609DE-8937-45C0-BCFA-8D3278901852}" destId="{9ED7AF56-7E83-48E0-8998-C68D07CB4E5A}" srcOrd="0" destOrd="0" presId="urn:microsoft.com/office/officeart/2005/8/layout/hierarchy2"/>
    <dgm:cxn modelId="{8EA37738-0E14-480B-A7D6-92E0E627A203}" type="presOf" srcId="{67B8BA4E-F56A-4ED7-8434-DF126A1F7510}" destId="{A7673C12-A375-4C93-B507-0F84D227AD2A}" srcOrd="0" destOrd="0" presId="urn:microsoft.com/office/officeart/2005/8/layout/hierarchy2"/>
    <dgm:cxn modelId="{9BCDD709-A2D8-4CA6-A7EB-701468ED578A}" type="presOf" srcId="{4E3CB82C-F32D-49FC-AB48-3B36EF269767}" destId="{2E5EC69A-F522-4674-9098-D840B71F1359}" srcOrd="0" destOrd="0" presId="urn:microsoft.com/office/officeart/2005/8/layout/hierarchy2"/>
    <dgm:cxn modelId="{25B0E161-4993-4632-AD55-7CD3E0DB42EA}" type="presOf" srcId="{023BA7D4-A9A5-40F8-85BB-23926278190D}" destId="{C80D7CBB-BF7A-45AA-B80C-400126BA2D03}" srcOrd="0" destOrd="0" presId="urn:microsoft.com/office/officeart/2005/8/layout/hierarchy2"/>
    <dgm:cxn modelId="{7A1463AA-3B6D-4B2B-BE47-276D57E52611}" type="presOf" srcId="{3FD0CDAB-DE03-4969-9D8B-08182771BE84}" destId="{15F93B75-46E4-4FFC-A545-0583942246EE}" srcOrd="1" destOrd="0" presId="urn:microsoft.com/office/officeart/2005/8/layout/hierarchy2"/>
    <dgm:cxn modelId="{F59636F8-AFC3-44C2-B6D7-1BCCFD292126}" type="presOf" srcId="{0E65621D-2650-49DA-AA6C-6783C96F2672}" destId="{C346409A-4A2E-45D3-A997-BB9C999B611D}" srcOrd="0" destOrd="0" presId="urn:microsoft.com/office/officeart/2005/8/layout/hierarchy2"/>
    <dgm:cxn modelId="{52922CCD-62CC-4C96-9F46-4598851B650C}" type="presOf" srcId="{328B4A13-ECFE-4151-964B-72BCD643FF6D}" destId="{BC7D2FAF-47AE-4E94-81D8-08507412FF9D}" srcOrd="0" destOrd="0" presId="urn:microsoft.com/office/officeart/2005/8/layout/hierarchy2"/>
    <dgm:cxn modelId="{F13E84B7-9C67-480D-AB79-4E9F503918C4}" srcId="{7356A771-4E94-46FC-B94A-0D71FAD57660}" destId="{CDE55528-06A3-4A41-AB3D-19ED72C3F61A}" srcOrd="3" destOrd="0" parTransId="{0BBC79FD-A5EA-4AB3-9FAD-B485C016BE64}" sibTransId="{04749871-F26C-4F7D-A900-5123C0BD02A3}"/>
    <dgm:cxn modelId="{D5C68CD7-10F5-4984-8DD0-B77F52B48278}" type="presParOf" srcId="{B773C674-2F13-494C-A96F-03A8E4AA69B8}" destId="{31634E6B-E796-4912-86C1-79201C935EF0}" srcOrd="0" destOrd="0" presId="urn:microsoft.com/office/officeart/2005/8/layout/hierarchy2"/>
    <dgm:cxn modelId="{C980FBE4-AA72-49BC-A303-40E55693B895}" type="presParOf" srcId="{31634E6B-E796-4912-86C1-79201C935EF0}" destId="{C80D7CBB-BF7A-45AA-B80C-400126BA2D03}" srcOrd="0" destOrd="0" presId="urn:microsoft.com/office/officeart/2005/8/layout/hierarchy2"/>
    <dgm:cxn modelId="{D6D13177-EA28-4696-8D7B-0722B7657193}" type="presParOf" srcId="{31634E6B-E796-4912-86C1-79201C935EF0}" destId="{646C3245-5894-4C54-97BF-E0F5F6C58434}" srcOrd="1" destOrd="0" presId="urn:microsoft.com/office/officeart/2005/8/layout/hierarchy2"/>
    <dgm:cxn modelId="{D96CBF11-FC6D-409D-9FA0-B68C8B74F443}" type="presParOf" srcId="{B773C674-2F13-494C-A96F-03A8E4AA69B8}" destId="{F9D4422C-A225-4D35-AF30-223BDD1CA6EB}" srcOrd="1" destOrd="0" presId="urn:microsoft.com/office/officeart/2005/8/layout/hierarchy2"/>
    <dgm:cxn modelId="{3F440699-A46B-4487-92A6-ABF2B4959965}" type="presParOf" srcId="{F9D4422C-A225-4D35-AF30-223BDD1CA6EB}" destId="{7E36DD6C-3A57-49D0-B853-B743DD9F2C87}" srcOrd="0" destOrd="0" presId="urn:microsoft.com/office/officeart/2005/8/layout/hierarchy2"/>
    <dgm:cxn modelId="{AB0E4D23-D94A-4E88-B6AD-F25A16D3CBC6}" type="presParOf" srcId="{F9D4422C-A225-4D35-AF30-223BDD1CA6EB}" destId="{1E9ADD89-D681-41ED-A0A3-9635017C0E67}" srcOrd="1" destOrd="0" presId="urn:microsoft.com/office/officeart/2005/8/layout/hierarchy2"/>
    <dgm:cxn modelId="{553AF1DB-BF6E-486A-ABD2-689B160FEDBD}" type="presParOf" srcId="{1E9ADD89-D681-41ED-A0A3-9635017C0E67}" destId="{2E5EC69A-F522-4674-9098-D840B71F1359}" srcOrd="0" destOrd="0" presId="urn:microsoft.com/office/officeart/2005/8/layout/hierarchy2"/>
    <dgm:cxn modelId="{CBE12223-41D6-4818-821B-2CA033B86C76}" type="presParOf" srcId="{2E5EC69A-F522-4674-9098-D840B71F1359}" destId="{7E0B9950-384E-41CE-B183-06BC22503CFC}" srcOrd="0" destOrd="0" presId="urn:microsoft.com/office/officeart/2005/8/layout/hierarchy2"/>
    <dgm:cxn modelId="{BB3C1141-E968-4968-B15A-7D8262D200DC}" type="presParOf" srcId="{1E9ADD89-D681-41ED-A0A3-9635017C0E67}" destId="{83384AD4-6E74-434E-A3C7-EFAFFB391186}" srcOrd="1" destOrd="0" presId="urn:microsoft.com/office/officeart/2005/8/layout/hierarchy2"/>
    <dgm:cxn modelId="{D9F8C3D3-2803-4E66-A088-32B55B7F11EB}" type="presParOf" srcId="{83384AD4-6E74-434E-A3C7-EFAFFB391186}" destId="{BC7D2FAF-47AE-4E94-81D8-08507412FF9D}" srcOrd="0" destOrd="0" presId="urn:microsoft.com/office/officeart/2005/8/layout/hierarchy2"/>
    <dgm:cxn modelId="{B08AACA1-1FE9-45FE-A412-D59412C8C517}" type="presParOf" srcId="{83384AD4-6E74-434E-A3C7-EFAFFB391186}" destId="{C730CFC6-4A3B-4093-8A8B-700CD7C4A257}" srcOrd="1" destOrd="0" presId="urn:microsoft.com/office/officeart/2005/8/layout/hierarchy2"/>
    <dgm:cxn modelId="{BCFA45AC-8198-4920-A959-3CD3A3DDEA80}" type="presParOf" srcId="{C730CFC6-4A3B-4093-8A8B-700CD7C4A257}" destId="{4AD9E17A-F4B3-4079-BE8B-BE14D26E7CB2}" srcOrd="0" destOrd="0" presId="urn:microsoft.com/office/officeart/2005/8/layout/hierarchy2"/>
    <dgm:cxn modelId="{B0065805-53E9-4F91-A2F1-8A63B97180FC}" type="presParOf" srcId="{4AD9E17A-F4B3-4079-BE8B-BE14D26E7CB2}" destId="{15F93B75-46E4-4FFC-A545-0583942246EE}" srcOrd="0" destOrd="0" presId="urn:microsoft.com/office/officeart/2005/8/layout/hierarchy2"/>
    <dgm:cxn modelId="{C4D03487-2548-40DD-ACD0-4CD702D0547F}" type="presParOf" srcId="{C730CFC6-4A3B-4093-8A8B-700CD7C4A257}" destId="{9FCFA9AA-14DC-4BAA-8F74-542A22854607}" srcOrd="1" destOrd="0" presId="urn:microsoft.com/office/officeart/2005/8/layout/hierarchy2"/>
    <dgm:cxn modelId="{BF72DD0F-E60F-469D-A4B0-91516562E46B}" type="presParOf" srcId="{9FCFA9AA-14DC-4BAA-8F74-542A22854607}" destId="{70D6C0C9-CD4B-4600-BE87-7C88E5F92D34}" srcOrd="0" destOrd="0" presId="urn:microsoft.com/office/officeart/2005/8/layout/hierarchy2"/>
    <dgm:cxn modelId="{EE0AD405-1FEC-4CA5-BABF-4152F848BC3E}" type="presParOf" srcId="{9FCFA9AA-14DC-4BAA-8F74-542A22854607}" destId="{C1A9A300-C045-4784-8433-3E2FDE6E5DE1}" srcOrd="1" destOrd="0" presId="urn:microsoft.com/office/officeart/2005/8/layout/hierarchy2"/>
    <dgm:cxn modelId="{B1DCF8CC-E21F-4E8A-A213-5CFAE8AF02C5}" type="presParOf" srcId="{C1A9A300-C045-4784-8433-3E2FDE6E5DE1}" destId="{5B2B8E28-1E8A-4579-954F-48CF0CA29699}" srcOrd="0" destOrd="0" presId="urn:microsoft.com/office/officeart/2005/8/layout/hierarchy2"/>
    <dgm:cxn modelId="{74D5E60E-C590-4AF6-B7AB-285E7BB2ACA1}" type="presParOf" srcId="{5B2B8E28-1E8A-4579-954F-48CF0CA29699}" destId="{AA2BD498-3F18-45F9-8B14-9DA5A6F76275}" srcOrd="0" destOrd="0" presId="urn:microsoft.com/office/officeart/2005/8/layout/hierarchy2"/>
    <dgm:cxn modelId="{C604F6FC-E2B9-4507-9B5F-88A7AB861438}" type="presParOf" srcId="{C1A9A300-C045-4784-8433-3E2FDE6E5DE1}" destId="{6E504403-C167-4DEB-9526-55E2E37C48F0}" srcOrd="1" destOrd="0" presId="urn:microsoft.com/office/officeart/2005/8/layout/hierarchy2"/>
    <dgm:cxn modelId="{E0B5662B-EDF6-4075-BD3F-6CB0DA8C7F59}" type="presParOf" srcId="{6E504403-C167-4DEB-9526-55E2E37C48F0}" destId="{BF01B891-3C11-49E1-A3C3-846BFE7B96E8}" srcOrd="0" destOrd="0" presId="urn:microsoft.com/office/officeart/2005/8/layout/hierarchy2"/>
    <dgm:cxn modelId="{6298DFD9-6365-4A8F-94CD-0E873CF82C96}" type="presParOf" srcId="{6E504403-C167-4DEB-9526-55E2E37C48F0}" destId="{8B5A6C26-6800-4BF3-B4BA-07A850456AD4}" srcOrd="1" destOrd="0" presId="urn:microsoft.com/office/officeart/2005/8/layout/hierarchy2"/>
    <dgm:cxn modelId="{9A142A54-304D-4EA2-A0C7-4340157C3F14}" type="presParOf" srcId="{8B5A6C26-6800-4BF3-B4BA-07A850456AD4}" destId="{A7673C12-A375-4C93-B507-0F84D227AD2A}" srcOrd="0" destOrd="0" presId="urn:microsoft.com/office/officeart/2005/8/layout/hierarchy2"/>
    <dgm:cxn modelId="{76185B0D-3414-47ED-BCF4-6FA54670CD93}" type="presParOf" srcId="{A7673C12-A375-4C93-B507-0F84D227AD2A}" destId="{319A22C0-966C-4CF6-A042-5CF9C97A265E}" srcOrd="0" destOrd="0" presId="urn:microsoft.com/office/officeart/2005/8/layout/hierarchy2"/>
    <dgm:cxn modelId="{2B3F72C2-3ED4-4A74-A527-2F83E7E193F2}" type="presParOf" srcId="{8B5A6C26-6800-4BF3-B4BA-07A850456AD4}" destId="{071AA46F-4ACF-4D5A-98C4-40EBEE108EE7}" srcOrd="1" destOrd="0" presId="urn:microsoft.com/office/officeart/2005/8/layout/hierarchy2"/>
    <dgm:cxn modelId="{A6C511EE-9180-460E-8F3B-68B005300C72}" type="presParOf" srcId="{071AA46F-4ACF-4D5A-98C4-40EBEE108EE7}" destId="{9ED7AF56-7E83-48E0-8998-C68D07CB4E5A}" srcOrd="0" destOrd="0" presId="urn:microsoft.com/office/officeart/2005/8/layout/hierarchy2"/>
    <dgm:cxn modelId="{3A351FDD-444A-483A-9FA8-B2B81593D398}" type="presParOf" srcId="{071AA46F-4ACF-4D5A-98C4-40EBEE108EE7}" destId="{4B833181-B238-46F5-A97D-48086E20B5F7}" srcOrd="1" destOrd="0" presId="urn:microsoft.com/office/officeart/2005/8/layout/hierarchy2"/>
    <dgm:cxn modelId="{BA442E10-2C15-4FAF-9E11-8018C03AB149}" type="presParOf" srcId="{8B5A6C26-6800-4BF3-B4BA-07A850456AD4}" destId="{CA75F811-AA0E-4E37-85D6-EC5B7915F768}" srcOrd="2" destOrd="0" presId="urn:microsoft.com/office/officeart/2005/8/layout/hierarchy2"/>
    <dgm:cxn modelId="{08D1EDD9-5F7D-423E-840D-B5295AC82130}" type="presParOf" srcId="{CA75F811-AA0E-4E37-85D6-EC5B7915F768}" destId="{5BFE1514-B0A2-4362-A63C-C5593BF10AF2}" srcOrd="0" destOrd="0" presId="urn:microsoft.com/office/officeart/2005/8/layout/hierarchy2"/>
    <dgm:cxn modelId="{219D2C5D-1A06-48FB-B25F-E84ACD074384}" type="presParOf" srcId="{8B5A6C26-6800-4BF3-B4BA-07A850456AD4}" destId="{A4F90F91-D312-4FC1-9C50-CA49B753E0AE}" srcOrd="3" destOrd="0" presId="urn:microsoft.com/office/officeart/2005/8/layout/hierarchy2"/>
    <dgm:cxn modelId="{B35691A1-92CD-4721-A09D-5A564F235F98}" type="presParOf" srcId="{A4F90F91-D312-4FC1-9C50-CA49B753E0AE}" destId="{C346409A-4A2E-45D3-A997-BB9C999B611D}" srcOrd="0" destOrd="0" presId="urn:microsoft.com/office/officeart/2005/8/layout/hierarchy2"/>
    <dgm:cxn modelId="{7D3988A6-1AE4-4664-839C-651B974ABB17}" type="presParOf" srcId="{A4F90F91-D312-4FC1-9C50-CA49B753E0AE}" destId="{F69D86E8-A4BE-459E-8E0A-D68CB4D91B60}" srcOrd="1" destOrd="0" presId="urn:microsoft.com/office/officeart/2005/8/layout/hierarchy2"/>
    <dgm:cxn modelId="{1E092A6F-F6D3-4CCC-AACF-E7394BF78C76}" type="presParOf" srcId="{8B5A6C26-6800-4BF3-B4BA-07A850456AD4}" destId="{1820ADD4-708A-4D86-BB96-863B704BB61D}" srcOrd="4" destOrd="0" presId="urn:microsoft.com/office/officeart/2005/8/layout/hierarchy2"/>
    <dgm:cxn modelId="{1B7FF352-3CD2-4B31-890A-C33A67BB73A2}" type="presParOf" srcId="{1820ADD4-708A-4D86-BB96-863B704BB61D}" destId="{6E7A230D-8F54-46D5-B474-DA76256F18B4}" srcOrd="0" destOrd="0" presId="urn:microsoft.com/office/officeart/2005/8/layout/hierarchy2"/>
    <dgm:cxn modelId="{CFB592C9-48A9-4623-8632-922490A6F79B}" type="presParOf" srcId="{8B5A6C26-6800-4BF3-B4BA-07A850456AD4}" destId="{5B9A40E0-930D-4ED2-A142-61612DD8C071}" srcOrd="5" destOrd="0" presId="urn:microsoft.com/office/officeart/2005/8/layout/hierarchy2"/>
    <dgm:cxn modelId="{EE5B6D94-FE02-4A89-A6A8-0C986D0EE238}" type="presParOf" srcId="{5B9A40E0-930D-4ED2-A142-61612DD8C071}" destId="{4374C9AD-5B05-47BC-9460-68105A42FAF9}" srcOrd="0" destOrd="0" presId="urn:microsoft.com/office/officeart/2005/8/layout/hierarchy2"/>
    <dgm:cxn modelId="{22EBD3B6-AE1C-4655-807A-8C8E6B185793}" type="presParOf" srcId="{5B9A40E0-930D-4ED2-A142-61612DD8C071}" destId="{D4395C6A-D599-4E13-9317-7EBCC9FD7D77}" srcOrd="1" destOrd="0" presId="urn:microsoft.com/office/officeart/2005/8/layout/hierarchy2"/>
    <dgm:cxn modelId="{72B35737-2160-4966-9212-4A39E625F15E}" type="presParOf" srcId="{8B5A6C26-6800-4BF3-B4BA-07A850456AD4}" destId="{65AAA35A-FD4C-4CCD-B5B6-4F7C352F3DFE}" srcOrd="6" destOrd="0" presId="urn:microsoft.com/office/officeart/2005/8/layout/hierarchy2"/>
    <dgm:cxn modelId="{A46F90BD-B0AA-4257-8C23-952A848A01E6}" type="presParOf" srcId="{65AAA35A-FD4C-4CCD-B5B6-4F7C352F3DFE}" destId="{B9785B66-98BB-47E3-940F-6C5C025247CB}" srcOrd="0" destOrd="0" presId="urn:microsoft.com/office/officeart/2005/8/layout/hierarchy2"/>
    <dgm:cxn modelId="{D6F4F197-B5F0-46CC-98E7-47235FE0DE4F}" type="presParOf" srcId="{8B5A6C26-6800-4BF3-B4BA-07A850456AD4}" destId="{674770C6-4746-44B2-AA42-7EEE84143673}" srcOrd="7" destOrd="0" presId="urn:microsoft.com/office/officeart/2005/8/layout/hierarchy2"/>
    <dgm:cxn modelId="{72F20E07-B6D9-40BC-AD9A-12DB64A3E9E2}" type="presParOf" srcId="{674770C6-4746-44B2-AA42-7EEE84143673}" destId="{254CD130-2C8A-41A3-A702-B99F618F6910}" srcOrd="0" destOrd="0" presId="urn:microsoft.com/office/officeart/2005/8/layout/hierarchy2"/>
    <dgm:cxn modelId="{BABD86A1-FB5F-449C-B012-05A368858C1C}" type="presParOf" srcId="{674770C6-4746-44B2-AA42-7EEE84143673}" destId="{B24F7C01-F562-4145-B0B8-D7F581C9C59E}" srcOrd="1" destOrd="0" presId="urn:microsoft.com/office/officeart/2005/8/layout/hierarchy2"/>
    <dgm:cxn modelId="{AFAFF6BA-56E8-477C-8F15-28615E2D27F0}" type="presParOf" srcId="{8B5A6C26-6800-4BF3-B4BA-07A850456AD4}" destId="{2E1809DA-B214-42AA-95E8-29C7D6A90E34}" srcOrd="8" destOrd="0" presId="urn:microsoft.com/office/officeart/2005/8/layout/hierarchy2"/>
    <dgm:cxn modelId="{E8F940DD-0B75-4D03-AD07-CBFCFCFD42AC}" type="presParOf" srcId="{2E1809DA-B214-42AA-95E8-29C7D6A90E34}" destId="{831CF296-557B-4EA3-8AE0-67BF2BF6D3DB}" srcOrd="0" destOrd="0" presId="urn:microsoft.com/office/officeart/2005/8/layout/hierarchy2"/>
    <dgm:cxn modelId="{637242BF-12A6-4B5B-81B2-56E5D6E1C32A}" type="presParOf" srcId="{8B5A6C26-6800-4BF3-B4BA-07A850456AD4}" destId="{C43F23B7-A50C-40C8-B1BE-9A3B8743B947}" srcOrd="9" destOrd="0" presId="urn:microsoft.com/office/officeart/2005/8/layout/hierarchy2"/>
    <dgm:cxn modelId="{22EDD7CE-22AD-4602-A587-6554D0ECA395}" type="presParOf" srcId="{C43F23B7-A50C-40C8-B1BE-9A3B8743B947}" destId="{7CA3832D-E3CF-41D2-AF3F-D7FE90C466F6}" srcOrd="0" destOrd="0" presId="urn:microsoft.com/office/officeart/2005/8/layout/hierarchy2"/>
    <dgm:cxn modelId="{EC255562-BAFB-43DF-8D43-E3716F05AEF7}" type="presParOf" srcId="{C43F23B7-A50C-40C8-B1BE-9A3B8743B947}" destId="{0F221ABC-2FBE-4D4E-88D5-EC31D9FA8962}" srcOrd="1" destOrd="0" presId="urn:microsoft.com/office/officeart/2005/8/layout/hierarchy2"/>
    <dgm:cxn modelId="{748842EB-F30A-4621-98B7-C0CD8F464BBF}" type="presParOf" srcId="{C730CFC6-4A3B-4093-8A8B-700CD7C4A257}" destId="{8F8B82B7-D949-414F-90E8-9C550EF7AF37}" srcOrd="2" destOrd="0" presId="urn:microsoft.com/office/officeart/2005/8/layout/hierarchy2"/>
    <dgm:cxn modelId="{DB445108-7951-4945-9886-66E065D361F1}" type="presParOf" srcId="{8F8B82B7-D949-414F-90E8-9C550EF7AF37}" destId="{140998B4-5F0E-4BBB-871C-A16761243ACB}" srcOrd="0" destOrd="0" presId="urn:microsoft.com/office/officeart/2005/8/layout/hierarchy2"/>
    <dgm:cxn modelId="{75C2D5F1-D4A2-4BFA-979A-690B6056A7A8}" type="presParOf" srcId="{C730CFC6-4A3B-4093-8A8B-700CD7C4A257}" destId="{C7B3304F-7EFA-4516-9C05-10EF447C4F1C}" srcOrd="3" destOrd="0" presId="urn:microsoft.com/office/officeart/2005/8/layout/hierarchy2"/>
    <dgm:cxn modelId="{3C039B46-5E01-418B-95B9-D56F8A2663A3}" type="presParOf" srcId="{C7B3304F-7EFA-4516-9C05-10EF447C4F1C}" destId="{2A4E2B6C-CF75-4624-9147-F42D600B4AC9}" srcOrd="0" destOrd="0" presId="urn:microsoft.com/office/officeart/2005/8/layout/hierarchy2"/>
    <dgm:cxn modelId="{25F50AA3-E596-4909-8EEF-097A3D538BE2}" type="presParOf" srcId="{C7B3304F-7EFA-4516-9C05-10EF447C4F1C}" destId="{09DDF0B2-611C-4671-B737-B6BA1E838F98}" srcOrd="1" destOrd="0" presId="urn:microsoft.com/office/officeart/2005/8/layout/hierarchy2"/>
    <dgm:cxn modelId="{F5C99CCB-6850-4472-BCED-8101F201B640}" type="presParOf" srcId="{09DDF0B2-611C-4671-B737-B6BA1E838F98}" destId="{4E52FE26-4008-4070-90D4-670F805ED119}" srcOrd="0" destOrd="0" presId="urn:microsoft.com/office/officeart/2005/8/layout/hierarchy2"/>
    <dgm:cxn modelId="{E6AD6B65-76EE-46E8-A7B2-710FE75C80B3}" type="presParOf" srcId="{4E52FE26-4008-4070-90D4-670F805ED119}" destId="{17EF06C0-7018-4A4B-A6FB-F612A675D150}" srcOrd="0" destOrd="0" presId="urn:microsoft.com/office/officeart/2005/8/layout/hierarchy2"/>
    <dgm:cxn modelId="{E09149A9-218C-45E9-AB30-FA581EA34312}" type="presParOf" srcId="{09DDF0B2-611C-4671-B737-B6BA1E838F98}" destId="{7BC988B0-68BB-4366-8302-6F92888489C3}" srcOrd="1" destOrd="0" presId="urn:microsoft.com/office/officeart/2005/8/layout/hierarchy2"/>
    <dgm:cxn modelId="{D3FCDCA6-650B-49F2-9505-9474B4CBBCDC}" type="presParOf" srcId="{7BC988B0-68BB-4366-8302-6F92888489C3}" destId="{0CF8F73D-002D-4A65-8FEF-093FC95508AD}" srcOrd="0" destOrd="0" presId="urn:microsoft.com/office/officeart/2005/8/layout/hierarchy2"/>
    <dgm:cxn modelId="{DFA27002-1FE7-441D-B72B-3652C1847A48}" type="presParOf" srcId="{7BC988B0-68BB-4366-8302-6F92888489C3}" destId="{D5E93148-0E56-40E9-81A3-654B10B64830}" srcOrd="1" destOrd="0" presId="urn:microsoft.com/office/officeart/2005/8/layout/hierarchy2"/>
    <dgm:cxn modelId="{BEE4236C-A1FC-4D85-A298-A391F6A1DBDC}" type="presParOf" srcId="{C730CFC6-4A3B-4093-8A8B-700CD7C4A257}" destId="{FA3ECACE-8FA2-465F-A25D-E55269868A00}" srcOrd="4" destOrd="0" presId="urn:microsoft.com/office/officeart/2005/8/layout/hierarchy2"/>
    <dgm:cxn modelId="{8A06F097-B1F2-4AC5-9724-9ECE5E5CF2C6}" type="presParOf" srcId="{FA3ECACE-8FA2-465F-A25D-E55269868A00}" destId="{DB54C267-17FB-45CE-8232-77795276E043}" srcOrd="0" destOrd="0" presId="urn:microsoft.com/office/officeart/2005/8/layout/hierarchy2"/>
    <dgm:cxn modelId="{A94A9DAA-89AE-428E-8EDE-21C588CC0102}" type="presParOf" srcId="{C730CFC6-4A3B-4093-8A8B-700CD7C4A257}" destId="{5DA16E16-E580-4E0B-AA7F-E599FEAD370E}" srcOrd="5" destOrd="0" presId="urn:microsoft.com/office/officeart/2005/8/layout/hierarchy2"/>
    <dgm:cxn modelId="{D9CFD900-C483-4645-A71C-1B5BCEDD107A}" type="presParOf" srcId="{5DA16E16-E580-4E0B-AA7F-E599FEAD370E}" destId="{DAF81F35-D833-4F2A-9B36-FE60DD1D32B6}" srcOrd="0" destOrd="0" presId="urn:microsoft.com/office/officeart/2005/8/layout/hierarchy2"/>
    <dgm:cxn modelId="{67A2968E-EEBA-4D6C-A19B-52979E2602EB}" type="presParOf" srcId="{5DA16E16-E580-4E0B-AA7F-E599FEAD370E}" destId="{7020277C-11AE-48A7-BAA9-B01293B09E39}" srcOrd="1" destOrd="0" presId="urn:microsoft.com/office/officeart/2005/8/layout/hierarchy2"/>
    <dgm:cxn modelId="{591F280E-3A52-4E01-93BB-01BD7ED12174}" type="presParOf" srcId="{7020277C-11AE-48A7-BAA9-B01293B09E39}" destId="{E9C997D9-6E94-454D-8260-D09697A9D1ED}" srcOrd="0" destOrd="0" presId="urn:microsoft.com/office/officeart/2005/8/layout/hierarchy2"/>
    <dgm:cxn modelId="{C75D94D7-33D9-40EE-8001-2F6896162AFE}" type="presParOf" srcId="{E9C997D9-6E94-454D-8260-D09697A9D1ED}" destId="{95848277-EB11-4F1F-9D2C-06C523D50690}" srcOrd="0" destOrd="0" presId="urn:microsoft.com/office/officeart/2005/8/layout/hierarchy2"/>
    <dgm:cxn modelId="{E0E46E87-5448-40CE-AA49-40307F0E32EB}" type="presParOf" srcId="{7020277C-11AE-48A7-BAA9-B01293B09E39}" destId="{23D8D318-543D-45DF-95E6-FCC0282B04E7}" srcOrd="1" destOrd="0" presId="urn:microsoft.com/office/officeart/2005/8/layout/hierarchy2"/>
    <dgm:cxn modelId="{4D6D89B3-92A3-4967-A736-E4A47FEA4CA6}" type="presParOf" srcId="{23D8D318-543D-45DF-95E6-FCC0282B04E7}" destId="{E15C0EC4-6286-4C99-AB08-4CA55B3E8856}" srcOrd="0" destOrd="0" presId="urn:microsoft.com/office/officeart/2005/8/layout/hierarchy2"/>
    <dgm:cxn modelId="{7855028F-8D72-4622-B8A5-98C018B1AB56}" type="presParOf" srcId="{23D8D318-543D-45DF-95E6-FCC0282B04E7}" destId="{409806FE-7E61-4476-A6DB-AA346FF89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59506-C279-4685-9C00-5248CA0F434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A822429-9261-4730-88DE-B82E5605AC30}">
      <dgm:prSet phldrT="[Texte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000" dirty="0">
              <a:solidFill>
                <a:schemeClr val="tx1"/>
              </a:solidFill>
            </a:rPr>
            <a:t>Réaliser des rencontres de suivi de l’élève victime et de ses 2 parents </a:t>
          </a:r>
          <a:r>
            <a:rPr lang="fr-FR" sz="1000" b="0" dirty="0">
              <a:solidFill>
                <a:schemeClr val="tx1"/>
              </a:solidFill>
            </a:rPr>
            <a:t>après</a:t>
          </a:r>
          <a:r>
            <a:rPr lang="fr-FR" sz="1000" b="1" dirty="0">
              <a:solidFill>
                <a:schemeClr val="tx1"/>
              </a:solidFill>
            </a:rPr>
            <a:t> </a:t>
          </a:r>
          <a:r>
            <a:rPr lang="fr-FR" sz="1000" dirty="0">
              <a:solidFill>
                <a:schemeClr val="tx1"/>
              </a:solidFill>
            </a:rPr>
            <a:t>la prise en compte de la situation, puis également au bout de 2 mois.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dirty="0">
              <a:solidFill>
                <a:schemeClr val="tx1"/>
              </a:solidFill>
            </a:rPr>
            <a:t>Si la situation ne s’améliore pas rapidement, ou n’est pas résolue  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</a:rPr>
            <a:t>Signalement DSDEN :  Référent(e) harcèlement et/ou chargé(e) de prévention violence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</a:rPr>
            <a:t>+ ARENA : fait établissement niveau 2 ou 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</a:rPr>
            <a:t>Un soutien technique par le référent départemental harcèlement peut être sollicité</a:t>
          </a:r>
        </a:p>
      </dgm:t>
    </dgm:pt>
    <dgm:pt modelId="{72EAA8CE-3F1D-47CB-9EBA-6E6AFC67F57D}" type="parTrans" cxnId="{83C714C9-FF2F-480D-ACB1-F58494912968}">
      <dgm:prSet/>
      <dgm:spPr/>
      <dgm:t>
        <a:bodyPr/>
        <a:lstStyle/>
        <a:p>
          <a:endParaRPr lang="fr-FR" sz="1000"/>
        </a:p>
      </dgm:t>
    </dgm:pt>
    <dgm:pt modelId="{3D0191C3-5AD6-4ACF-A7E6-B3E3CA884BB0}" type="sibTrans" cxnId="{83C714C9-FF2F-480D-ACB1-F58494912968}">
      <dgm:prSet/>
      <dgm:spPr/>
      <dgm:t>
        <a:bodyPr/>
        <a:lstStyle/>
        <a:p>
          <a:endParaRPr lang="fr-FR" sz="1000"/>
        </a:p>
      </dgm:t>
    </dgm:pt>
    <dgm:pt modelId="{8EFCFEE7-79C3-4FD9-80A5-C17A85C11F0C}" type="pres">
      <dgm:prSet presAssocID="{EAA59506-C279-4685-9C00-5248CA0F43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8AF0FD1-5BF4-40CF-8629-30602A297B11}" type="pres">
      <dgm:prSet presAssocID="{DA822429-9261-4730-88DE-B82E5605AC30}" presName="vertOne" presStyleCnt="0"/>
      <dgm:spPr/>
    </dgm:pt>
    <dgm:pt modelId="{50D383F6-8C9C-472D-A857-6CFE6A3C1CE9}" type="pres">
      <dgm:prSet presAssocID="{DA822429-9261-4730-88DE-B82E5605AC30}" presName="txOne" presStyleLbl="node0" presStyleIdx="0" presStyleCnt="1" custScaleX="10009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103E0E80-6F4D-412F-B0A8-3D3EF40FD444}" type="pres">
      <dgm:prSet presAssocID="{DA822429-9261-4730-88DE-B82E5605AC30}" presName="horzOne" presStyleCnt="0"/>
      <dgm:spPr/>
    </dgm:pt>
  </dgm:ptLst>
  <dgm:cxnLst>
    <dgm:cxn modelId="{D47A016C-796C-4D7F-BF72-2867F6F3C2A3}" type="presOf" srcId="{EAA59506-C279-4685-9C00-5248CA0F4340}" destId="{8EFCFEE7-79C3-4FD9-80A5-C17A85C11F0C}" srcOrd="0" destOrd="0" presId="urn:microsoft.com/office/officeart/2005/8/layout/hierarchy4"/>
    <dgm:cxn modelId="{55938214-9883-4F88-AFF7-D324BC1556DE}" type="presOf" srcId="{DA822429-9261-4730-88DE-B82E5605AC30}" destId="{50D383F6-8C9C-472D-A857-6CFE6A3C1CE9}" srcOrd="0" destOrd="0" presId="urn:microsoft.com/office/officeart/2005/8/layout/hierarchy4"/>
    <dgm:cxn modelId="{83C714C9-FF2F-480D-ACB1-F58494912968}" srcId="{EAA59506-C279-4685-9C00-5248CA0F4340}" destId="{DA822429-9261-4730-88DE-B82E5605AC30}" srcOrd="0" destOrd="0" parTransId="{72EAA8CE-3F1D-47CB-9EBA-6E6AFC67F57D}" sibTransId="{3D0191C3-5AD6-4ACF-A7E6-B3E3CA884BB0}"/>
    <dgm:cxn modelId="{9AF33BC7-D9AA-46E2-92BF-3F37BBD0FA48}" type="presParOf" srcId="{8EFCFEE7-79C3-4FD9-80A5-C17A85C11F0C}" destId="{D8AF0FD1-5BF4-40CF-8629-30602A297B11}" srcOrd="0" destOrd="0" presId="urn:microsoft.com/office/officeart/2005/8/layout/hierarchy4"/>
    <dgm:cxn modelId="{7E11617D-BD5A-43DE-B38D-8A1EEED2C803}" type="presParOf" srcId="{D8AF0FD1-5BF4-40CF-8629-30602A297B11}" destId="{50D383F6-8C9C-472D-A857-6CFE6A3C1CE9}" srcOrd="0" destOrd="0" presId="urn:microsoft.com/office/officeart/2005/8/layout/hierarchy4"/>
    <dgm:cxn modelId="{683B0DEC-248D-4A8C-A667-1424E6E01219}" type="presParOf" srcId="{D8AF0FD1-5BF4-40CF-8629-30602A297B11}" destId="{103E0E80-6F4D-412F-B0A8-3D3EF40FD444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EEF3F4-8A03-49E9-A2A9-E215714E552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fr-FR"/>
        </a:p>
      </dgm:t>
    </dgm:pt>
    <dgm:pt modelId="{1D23EDFD-F6C0-48AA-974A-866D67CD7D17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100" b="1" dirty="0"/>
            <a:t>Entretiens </a:t>
          </a:r>
        </a:p>
        <a:p>
          <a:r>
            <a:rPr lang="fr-FR" sz="1000" b="0" dirty="0"/>
            <a:t>menés par le directeur ou le référent</a:t>
          </a:r>
        </a:p>
      </dgm:t>
    </dgm:pt>
    <dgm:pt modelId="{C8650A4C-4C3C-4CE4-B320-4C2FFAF7ACD7}" type="parTrans" cxnId="{0938B5C2-BEE6-4057-9FBD-90541C7D016C}">
      <dgm:prSet/>
      <dgm:spPr/>
      <dgm:t>
        <a:bodyPr/>
        <a:lstStyle/>
        <a:p>
          <a:endParaRPr lang="fr-FR" sz="1000" b="0"/>
        </a:p>
      </dgm:t>
    </dgm:pt>
    <dgm:pt modelId="{40BCF75B-C0F8-4DA1-93ED-6BB62FCD11BD}" type="sibTrans" cxnId="{0938B5C2-BEE6-4057-9FBD-90541C7D016C}">
      <dgm:prSet/>
      <dgm:spPr/>
      <dgm:t>
        <a:bodyPr/>
        <a:lstStyle/>
        <a:p>
          <a:endParaRPr lang="fr-FR" sz="1000" b="0"/>
        </a:p>
      </dgm:t>
    </dgm:pt>
    <dgm:pt modelId="{6C847244-B92B-4C31-824F-B79BF4821440}">
      <dgm:prSet phldrT="[Texte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1100" b="0" dirty="0"/>
            <a:t>Accueil de </a:t>
          </a:r>
          <a:r>
            <a:rPr lang="fr-FR" sz="1100" b="1" dirty="0"/>
            <a:t>l’élève victime</a:t>
          </a:r>
        </a:p>
      </dgm:t>
    </dgm:pt>
    <dgm:pt modelId="{17C0372B-06F5-4D87-BE3B-B4EF0164A6E1}" type="parTrans" cxnId="{5E556E67-EEA1-422D-9F5F-5958C854D0D6}">
      <dgm:prSet custT="1"/>
      <dgm:spPr/>
      <dgm:t>
        <a:bodyPr/>
        <a:lstStyle/>
        <a:p>
          <a:endParaRPr lang="fr-FR" sz="1000" b="0"/>
        </a:p>
      </dgm:t>
    </dgm:pt>
    <dgm:pt modelId="{32DE1BE9-9712-428F-AAF8-0A8DC2AE8252}" type="sibTrans" cxnId="{5E556E67-EEA1-422D-9F5F-5958C854D0D6}">
      <dgm:prSet/>
      <dgm:spPr/>
      <dgm:t>
        <a:bodyPr/>
        <a:lstStyle/>
        <a:p>
          <a:endParaRPr lang="fr-FR" sz="1000" b="0"/>
        </a:p>
      </dgm:t>
    </dgm:pt>
    <dgm:pt modelId="{3CDD2245-6CF6-4F79-809A-DD68E04C9112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FR" sz="1100" b="0" dirty="0"/>
            <a:t>Accueil des </a:t>
          </a:r>
          <a:r>
            <a:rPr lang="fr-FR" sz="1100" b="1" dirty="0"/>
            <a:t>témoins</a:t>
          </a:r>
          <a:r>
            <a:rPr lang="fr-FR" sz="1100" b="0" dirty="0"/>
            <a:t> </a:t>
          </a:r>
        </a:p>
        <a:p>
          <a:r>
            <a:rPr lang="fr-FR" sz="1100" b="1" u="sng" dirty="0"/>
            <a:t>séparément</a:t>
          </a:r>
        </a:p>
      </dgm:t>
    </dgm:pt>
    <dgm:pt modelId="{6A4CB976-0986-49CD-9924-089B3559FDF3}" type="parTrans" cxnId="{10984C58-728A-4A9A-ABBD-21BB93E1691D}">
      <dgm:prSet custT="1"/>
      <dgm:spPr/>
      <dgm:t>
        <a:bodyPr/>
        <a:lstStyle/>
        <a:p>
          <a:endParaRPr lang="fr-FR" sz="1000" b="0"/>
        </a:p>
      </dgm:t>
    </dgm:pt>
    <dgm:pt modelId="{99E4FED5-5C02-40FD-9DA2-E23A53875A30}" type="sibTrans" cxnId="{10984C58-728A-4A9A-ABBD-21BB93E1691D}">
      <dgm:prSet/>
      <dgm:spPr/>
      <dgm:t>
        <a:bodyPr/>
        <a:lstStyle/>
        <a:p>
          <a:endParaRPr lang="fr-FR" sz="1000" b="0"/>
        </a:p>
      </dgm:t>
    </dgm:pt>
    <dgm:pt modelId="{133B11DE-E9F6-4A96-9C38-C90FDCE59594}">
      <dgm:prSet phldrT="[Texte]" custT="1"/>
      <dgm:spPr>
        <a:solidFill>
          <a:schemeClr val="accent4">
            <a:lumMod val="75000"/>
          </a:schemeClr>
        </a:solidFill>
      </dgm:spPr>
      <dgm:t>
        <a:bodyPr lIns="72000"/>
        <a:lstStyle/>
        <a:p>
          <a:pPr algn="ctr">
            <a:buNone/>
          </a:pPr>
          <a:r>
            <a:rPr lang="fr-FR" sz="1100" b="0" dirty="0"/>
            <a:t>Accueil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100" b="0" dirty="0"/>
            <a:t>- de </a:t>
          </a:r>
          <a:r>
            <a:rPr lang="fr-FR" sz="1100" b="1" dirty="0"/>
            <a:t>l’élève auteur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100" b="0" dirty="0"/>
            <a:t>- des élèves auteurs, chacun  </a:t>
          </a:r>
          <a:r>
            <a:rPr lang="fr-FR" sz="1100" b="1" u="sng" dirty="0"/>
            <a:t>séparément</a:t>
          </a:r>
        </a:p>
        <a:p>
          <a:pPr algn="ctr">
            <a:buFont typeface="Arial" panose="020B0604020202020204" pitchFamily="34" charset="0"/>
            <a:buChar char="•"/>
          </a:pPr>
          <a:r>
            <a:rPr lang="fr-FR" sz="1000" b="1" dirty="0"/>
            <a:t>En aucun cas la victime et l’auteur ne sont mis en situation de confrontation</a:t>
          </a:r>
          <a:endParaRPr lang="fr-FR" sz="1000" b="1" u="sng" dirty="0"/>
        </a:p>
      </dgm:t>
    </dgm:pt>
    <dgm:pt modelId="{8D516166-80F9-48D9-9FE5-580EDFAA6FCB}" type="parTrans" cxnId="{28D8519C-3DCB-451E-AEC9-ED77D6D62003}">
      <dgm:prSet custT="1"/>
      <dgm:spPr/>
      <dgm:t>
        <a:bodyPr/>
        <a:lstStyle/>
        <a:p>
          <a:endParaRPr lang="fr-FR" sz="1000" b="0"/>
        </a:p>
      </dgm:t>
    </dgm:pt>
    <dgm:pt modelId="{FF336587-9EBF-4C98-A13C-066B847A53C5}" type="sibTrans" cxnId="{28D8519C-3DCB-451E-AEC9-ED77D6D62003}">
      <dgm:prSet/>
      <dgm:spPr/>
      <dgm:t>
        <a:bodyPr/>
        <a:lstStyle/>
        <a:p>
          <a:endParaRPr lang="fr-FR" sz="1000" b="0"/>
        </a:p>
      </dgm:t>
    </dgm:pt>
    <dgm:pt modelId="{BC49FBB9-CC62-4E3D-9AE3-B316EEC4DF7C}">
      <dgm:prSet phldrT="[Texte]" custT="1"/>
      <dgm:spPr>
        <a:solidFill>
          <a:srgbClr val="9A7500"/>
        </a:solidFill>
      </dgm:spPr>
      <dgm:t>
        <a:bodyPr/>
        <a:lstStyle/>
        <a:p>
          <a:r>
            <a:rPr lang="fr-FR" sz="1100" b="0" dirty="0"/>
            <a:t>Rencontre avec les </a:t>
          </a:r>
          <a:r>
            <a:rPr lang="fr-FR" sz="1100" b="1" dirty="0"/>
            <a:t>parents</a:t>
          </a:r>
          <a:r>
            <a:rPr lang="fr-FR" sz="1100" b="0" dirty="0"/>
            <a:t> </a:t>
          </a:r>
        </a:p>
      </dgm:t>
    </dgm:pt>
    <dgm:pt modelId="{83CCC069-2542-4C5D-8245-4ECC577AD465}" type="parTrans" cxnId="{2CF5621E-D99B-4368-8723-861EE59F1D18}">
      <dgm:prSet custT="1"/>
      <dgm:spPr/>
      <dgm:t>
        <a:bodyPr/>
        <a:lstStyle/>
        <a:p>
          <a:endParaRPr lang="fr-FR" sz="1000" b="0"/>
        </a:p>
      </dgm:t>
    </dgm:pt>
    <dgm:pt modelId="{268C2A28-AFD6-40CC-814F-E20D61BF5DEB}" type="sibTrans" cxnId="{2CF5621E-D99B-4368-8723-861EE59F1D18}">
      <dgm:prSet/>
      <dgm:spPr/>
      <dgm:t>
        <a:bodyPr/>
        <a:lstStyle/>
        <a:p>
          <a:endParaRPr lang="fr-FR" sz="1000" b="0"/>
        </a:p>
      </dgm:t>
    </dgm:pt>
    <dgm:pt modelId="{A3B0B833-AC7E-4051-B684-D73E331D257A}">
      <dgm:prSet phldrT="[Texte]" custT="1"/>
      <dgm:spPr>
        <a:solidFill>
          <a:schemeClr val="accent4">
            <a:lumMod val="40000"/>
            <a:lumOff val="60000"/>
          </a:schemeClr>
        </a:solidFill>
      </dgm:spPr>
      <dgm:t>
        <a:bodyPr lIns="72000"/>
        <a:lstStyle/>
        <a:p>
          <a:pPr algn="l">
            <a:buFont typeface="Wingdings" panose="05000000000000000000" pitchFamily="2" charset="2"/>
            <a:buChar char="§"/>
          </a:pPr>
          <a:r>
            <a:rPr lang="fr-FR" sz="1000" b="1" dirty="0"/>
            <a:t>Mettre l’élève victime en confiance. Rappeler le rôle protecteur de l’École. Puis recueillir son témoignage :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Nature des faits, auteurs, lieux, début des faits, fréquence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Témoins ?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Quelle interprétation l’élève fait-il de ces actes ?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A-t-il pu réagir pour se protéger ? en parler (à l’école, à la maison, dans son entourage), s’opposer verbalement /physiquement, fuir. Si non, pourquoi ? </a:t>
          </a:r>
        </a:p>
        <a:p>
          <a:pPr algn="l">
            <a:buFont typeface="Wingdings" panose="05000000000000000000" pitchFamily="2" charset="2"/>
            <a:buChar char="§"/>
          </a:pPr>
          <a:r>
            <a:rPr lang="fr-FR" sz="1000" dirty="0"/>
            <a:t>- Quels sont les effets, les conséquences ? Quel est son ressenti ?</a:t>
          </a:r>
        </a:p>
        <a:p>
          <a:pPr algn="l">
            <a:buNone/>
          </a:pPr>
          <a:endParaRPr lang="fr-FR" sz="300" dirty="0"/>
        </a:p>
        <a:p>
          <a:pPr algn="l">
            <a:buNone/>
          </a:pPr>
          <a:r>
            <a:rPr lang="fr-FR" sz="1000" b="1" dirty="0"/>
            <a:t>Possibilités pour l’élève de mettre ses propos par écrit </a:t>
          </a:r>
          <a:r>
            <a:rPr lang="fr-FR" sz="1000" dirty="0"/>
            <a:t>ou d’être aidé par un adulte qui les transcrit. Conformément à la réglementation, </a:t>
          </a:r>
          <a:r>
            <a:rPr lang="fr-FR" sz="1000" b="1" dirty="0"/>
            <a:t>ces écrits sont </a:t>
          </a:r>
          <a:r>
            <a:rPr lang="fr-FR" sz="1000" b="1" dirty="0">
              <a:solidFill>
                <a:schemeClr val="tx1"/>
              </a:solidFill>
            </a:rPr>
            <a:t>conservés.</a:t>
          </a:r>
        </a:p>
      </dgm:t>
    </dgm:pt>
    <dgm:pt modelId="{8D42A59C-4735-4454-8932-7E4D6575FC3C}" type="parTrans" cxnId="{6D7CA5D9-D550-4E14-BCDD-03690EBFA5DC}">
      <dgm:prSet custT="1"/>
      <dgm:spPr/>
      <dgm:t>
        <a:bodyPr/>
        <a:lstStyle/>
        <a:p>
          <a:endParaRPr lang="fr-FR" sz="1000"/>
        </a:p>
      </dgm:t>
    </dgm:pt>
    <dgm:pt modelId="{DD6F5791-E664-4633-9443-5E17635C3F6F}" type="sibTrans" cxnId="{6D7CA5D9-D550-4E14-BCDD-03690EBFA5DC}">
      <dgm:prSet/>
      <dgm:spPr/>
      <dgm:t>
        <a:bodyPr/>
        <a:lstStyle/>
        <a:p>
          <a:endParaRPr lang="fr-FR" sz="1000"/>
        </a:p>
      </dgm:t>
    </dgm:pt>
    <dgm:pt modelId="{C0388EBA-D3DE-4B8D-8EE1-625B5CBAA350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 lIns="72000"/>
        <a:lstStyle/>
        <a:p>
          <a:pPr algn="l"/>
          <a:r>
            <a:rPr lang="fr-FR" sz="1000" b="1" dirty="0"/>
            <a:t>Evoquer la situation de l’élève victime de harcèlement. Puis recueillir le témoignage du témoin : </a:t>
          </a:r>
        </a:p>
        <a:p>
          <a:pPr algn="l"/>
          <a:r>
            <a:rPr lang="fr-FR" sz="1000" dirty="0"/>
            <a:t>- Description des faits, leurs réactions ou non réaction, les raisons, leur part de responsabilité éventuelle</a:t>
          </a:r>
        </a:p>
        <a:p>
          <a:pPr algn="l"/>
          <a:r>
            <a:rPr lang="fr-FR" sz="1000" dirty="0"/>
            <a:t>- Relever leurs propositions de résolution du problème. </a:t>
          </a:r>
          <a:r>
            <a:rPr lang="fr-FR" sz="1000" b="1" dirty="0"/>
            <a:t> </a:t>
          </a:r>
        </a:p>
        <a:p>
          <a:pPr algn="l"/>
          <a:r>
            <a:rPr lang="fr-FR" sz="1000" b="1" dirty="0"/>
            <a:t>Mettre l’accent sur la dimension éducative de ces entretiens. </a:t>
          </a:r>
        </a:p>
      </dgm:t>
    </dgm:pt>
    <dgm:pt modelId="{0132DC46-CA56-4B10-9866-A09EA4A3BC82}" type="parTrans" cxnId="{B1EA1B8E-55C2-42A3-8114-886EE983B25D}">
      <dgm:prSet custT="1"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1000"/>
        </a:p>
      </dgm:t>
    </dgm:pt>
    <dgm:pt modelId="{1AB52A58-9231-4158-B9EA-58A804FCA52C}" type="sibTrans" cxnId="{B1EA1B8E-55C2-42A3-8114-886EE983B25D}">
      <dgm:prSet/>
      <dgm:spPr/>
      <dgm:t>
        <a:bodyPr/>
        <a:lstStyle/>
        <a:p>
          <a:endParaRPr lang="fr-FR" sz="1000"/>
        </a:p>
      </dgm:t>
    </dgm:pt>
    <dgm:pt modelId="{6119FF40-6773-43DE-AECF-B22819288865}">
      <dgm:prSet phldrT="[Texte]" custT="1"/>
      <dgm:spPr>
        <a:solidFill>
          <a:schemeClr val="accent4">
            <a:lumMod val="75000"/>
          </a:schemeClr>
        </a:solidFill>
      </dgm:spPr>
      <dgm:t>
        <a:bodyPr lIns="72000"/>
        <a:lstStyle/>
        <a:p>
          <a:pPr algn="l"/>
          <a:r>
            <a:rPr lang="fr-FR" sz="1000" b="1" dirty="0"/>
            <a:t>Informer l’élève auteur </a:t>
          </a:r>
          <a:r>
            <a:rPr lang="fr-FR" sz="1000" dirty="0"/>
            <a:t>qu’un élève s’est plaint de harcèlement</a:t>
          </a:r>
          <a:r>
            <a:rPr lang="fr-FR" sz="1000" b="1" dirty="0"/>
            <a:t>. Ne donner ni l’identité de l’élève victime ni de précisions sur les faits</a:t>
          </a:r>
          <a:r>
            <a:rPr lang="fr-FR" sz="1000" dirty="0"/>
            <a:t> présumés. </a:t>
          </a:r>
          <a:r>
            <a:rPr lang="fr-FR" sz="1000" b="1" dirty="0"/>
            <a:t>Puis demander à l’auteur sa version des faits</a:t>
          </a:r>
          <a:r>
            <a:rPr lang="fr-FR" sz="1000" dirty="0"/>
            <a:t>.</a:t>
          </a:r>
        </a:p>
        <a:p>
          <a:pPr algn="l"/>
          <a:r>
            <a:rPr lang="fr-FR" sz="1000" dirty="0"/>
            <a:t>Selon le degré de reconnaissance des faits : </a:t>
          </a:r>
        </a:p>
        <a:p>
          <a:pPr algn="l"/>
          <a:r>
            <a:rPr lang="fr-FR" sz="1000" dirty="0"/>
            <a:t>- Rappeler les règles du vivre ensemble et les conséquences du harcèlement. </a:t>
          </a:r>
        </a:p>
        <a:p>
          <a:pPr algn="l"/>
          <a:r>
            <a:rPr lang="fr-FR" sz="1000" dirty="0"/>
            <a:t>- En fonction de la nature et de la gravité du harcèlement, informer l’élève des suites possibles (sanctions) et demander de proposer une mesure de réparation. </a:t>
          </a:r>
        </a:p>
      </dgm:t>
    </dgm:pt>
    <dgm:pt modelId="{9B2F5EE3-2190-456A-8E14-7A256FBB1224}" type="parTrans" cxnId="{D280CCB3-DADC-42BD-B467-9592C5D9C300}">
      <dgm:prSet custT="1"/>
      <dgm:spPr/>
      <dgm:t>
        <a:bodyPr/>
        <a:lstStyle/>
        <a:p>
          <a:endParaRPr lang="fr-FR" sz="1000"/>
        </a:p>
      </dgm:t>
    </dgm:pt>
    <dgm:pt modelId="{E03B6B47-0F01-4EF1-89DA-DB7B4FEBFF6E}" type="sibTrans" cxnId="{D280CCB3-DADC-42BD-B467-9592C5D9C300}">
      <dgm:prSet/>
      <dgm:spPr/>
      <dgm:t>
        <a:bodyPr/>
        <a:lstStyle/>
        <a:p>
          <a:endParaRPr lang="fr-FR" sz="1000"/>
        </a:p>
      </dgm:t>
    </dgm:pt>
    <dgm:pt modelId="{2C69D6EB-BC7B-443A-84A2-5DC6895AE0FF}">
      <dgm:prSet phldrT="[Texte]" custT="1"/>
      <dgm:spPr>
        <a:solidFill>
          <a:srgbClr val="9A7500"/>
        </a:solidFill>
      </dgm:spPr>
      <dgm:t>
        <a:bodyPr lIns="72000"/>
        <a:lstStyle/>
        <a:p>
          <a:pPr algn="l"/>
          <a:r>
            <a:rPr lang="fr-FR" sz="1000" b="1" dirty="0"/>
            <a:t>De la victime :</a:t>
          </a:r>
        </a:p>
        <a:p>
          <a:pPr algn="l"/>
          <a:r>
            <a:rPr lang="fr-FR" sz="1000" dirty="0"/>
            <a:t>- Les entendre, les soutenir, les rassurer de la protection de leur enfant. </a:t>
          </a:r>
        </a:p>
        <a:p>
          <a:pPr algn="l"/>
          <a:r>
            <a:rPr lang="fr-FR" sz="1000" b="0" dirty="0"/>
            <a:t>- Les associer au traitement de la situation</a:t>
          </a:r>
        </a:p>
        <a:p>
          <a:pPr algn="l"/>
          <a:r>
            <a:rPr lang="fr-FR" sz="1000" b="0" dirty="0"/>
            <a:t>- Les informer de leurs droits, du protocole mis en œuvre</a:t>
          </a:r>
        </a:p>
      </dgm:t>
    </dgm:pt>
    <dgm:pt modelId="{5276C23A-7959-497C-97C2-546CD63C99E2}" type="parTrans" cxnId="{C7D001A0-CAB1-4EC5-9031-E77CD5F4C615}">
      <dgm:prSet/>
      <dgm:spPr/>
      <dgm:t>
        <a:bodyPr/>
        <a:lstStyle/>
        <a:p>
          <a:endParaRPr lang="fr-FR"/>
        </a:p>
      </dgm:t>
    </dgm:pt>
    <dgm:pt modelId="{D3550C3E-20D1-4EFD-B765-E9B7694877E1}" type="sibTrans" cxnId="{C7D001A0-CAB1-4EC5-9031-E77CD5F4C615}">
      <dgm:prSet/>
      <dgm:spPr/>
      <dgm:t>
        <a:bodyPr/>
        <a:lstStyle/>
        <a:p>
          <a:endParaRPr lang="fr-FR"/>
        </a:p>
      </dgm:t>
    </dgm:pt>
    <dgm:pt modelId="{F9A27196-7368-48A9-8402-499CABA66005}">
      <dgm:prSet phldrT="[Texte]" custT="1"/>
      <dgm:spPr>
        <a:solidFill>
          <a:srgbClr val="9A7500"/>
        </a:solidFill>
      </dgm:spPr>
      <dgm:t>
        <a:bodyPr lIns="72000"/>
        <a:lstStyle/>
        <a:p>
          <a:pPr algn="l"/>
          <a:r>
            <a:rPr lang="fr-FR" sz="1000" b="1" dirty="0"/>
            <a:t>Des élèves témoins actifs ou passifs :</a:t>
          </a:r>
        </a:p>
        <a:p>
          <a:pPr algn="l"/>
          <a:r>
            <a:rPr lang="fr-FR" sz="1000" b="0" dirty="0"/>
            <a:t>Les informer de la situation, du protocole mis en œuvre</a:t>
          </a:r>
        </a:p>
      </dgm:t>
    </dgm:pt>
    <dgm:pt modelId="{105E1934-9460-4DD4-9560-D80EC8D31656}" type="parTrans" cxnId="{D8FF43AC-DDDA-470B-B88D-F8635441E655}">
      <dgm:prSet/>
      <dgm:spPr/>
      <dgm:t>
        <a:bodyPr/>
        <a:lstStyle/>
        <a:p>
          <a:endParaRPr lang="fr-FR"/>
        </a:p>
      </dgm:t>
    </dgm:pt>
    <dgm:pt modelId="{49889CBA-18FD-4A41-979A-CC791645549D}" type="sibTrans" cxnId="{D8FF43AC-DDDA-470B-B88D-F8635441E655}">
      <dgm:prSet/>
      <dgm:spPr/>
      <dgm:t>
        <a:bodyPr/>
        <a:lstStyle/>
        <a:p>
          <a:endParaRPr lang="fr-FR"/>
        </a:p>
      </dgm:t>
    </dgm:pt>
    <dgm:pt modelId="{3F2A92E5-FF6B-46B4-95E1-C15DC10B6ED4}">
      <dgm:prSet phldrT="[Texte]" custT="1"/>
      <dgm:spPr>
        <a:solidFill>
          <a:srgbClr val="9A7500"/>
        </a:solidFill>
      </dgm:spPr>
      <dgm:t>
        <a:bodyPr lIns="72000"/>
        <a:lstStyle/>
        <a:p>
          <a:pPr algn="l"/>
          <a:r>
            <a:rPr lang="fr-FR" sz="1000" b="1" dirty="0"/>
            <a:t>De l’élève auteur/des </a:t>
          </a:r>
          <a:r>
            <a:rPr lang="fr-FR" sz="1000" b="1"/>
            <a:t>élèves auteurs :</a:t>
          </a:r>
          <a:endParaRPr lang="fr-FR" sz="1000" b="1" dirty="0"/>
        </a:p>
        <a:p>
          <a:pPr algn="l"/>
          <a:r>
            <a:rPr lang="fr-FR" sz="1000" b="0" dirty="0"/>
            <a:t>- Les informer de la situation, du protocole mis en œuvre</a:t>
          </a:r>
        </a:p>
        <a:p>
          <a:pPr algn="l"/>
          <a:r>
            <a:rPr lang="fr-FR" sz="1000" b="0" dirty="0"/>
            <a:t>- Les informer des conséquences des actes commis</a:t>
          </a:r>
        </a:p>
        <a:p>
          <a:pPr algn="l"/>
          <a:r>
            <a:rPr lang="fr-FR" sz="1000" b="0" dirty="0"/>
            <a:t>- Demander leur avis concernant les mesures de réparations proposées</a:t>
          </a:r>
        </a:p>
      </dgm:t>
    </dgm:pt>
    <dgm:pt modelId="{AA084B4A-499E-42A8-BBFB-3525C5D6E50A}" type="parTrans" cxnId="{5C577C14-E604-43B7-8CCE-647ACBC2F7A7}">
      <dgm:prSet/>
      <dgm:spPr/>
      <dgm:t>
        <a:bodyPr/>
        <a:lstStyle/>
        <a:p>
          <a:endParaRPr lang="fr-FR"/>
        </a:p>
      </dgm:t>
    </dgm:pt>
    <dgm:pt modelId="{042F7810-167F-40B6-8746-55F67E6FD1BA}" type="sibTrans" cxnId="{5C577C14-E604-43B7-8CCE-647ACBC2F7A7}">
      <dgm:prSet/>
      <dgm:spPr/>
      <dgm:t>
        <a:bodyPr/>
        <a:lstStyle/>
        <a:p>
          <a:endParaRPr lang="fr-FR"/>
        </a:p>
      </dgm:t>
    </dgm:pt>
    <dgm:pt modelId="{3D5D06A2-0984-43E2-9875-031822FA181C}" type="pres">
      <dgm:prSet presAssocID="{81EEF3F4-8A03-49E9-A2A9-E215714E552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0BEFB5-8EF6-4205-AAB1-255BA5C0B80C}" type="pres">
      <dgm:prSet presAssocID="{1D23EDFD-F6C0-48AA-974A-866D67CD7D17}" presName="root1" presStyleCnt="0"/>
      <dgm:spPr/>
    </dgm:pt>
    <dgm:pt modelId="{CE24D42A-0499-481F-96EA-C8DA5FABD7C6}" type="pres">
      <dgm:prSet presAssocID="{1D23EDFD-F6C0-48AA-974A-866D67CD7D17}" presName="LevelOneTextNod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B2E397D8-E599-40FD-8705-92379717D57E}" type="pres">
      <dgm:prSet presAssocID="{1D23EDFD-F6C0-48AA-974A-866D67CD7D17}" presName="level2hierChild" presStyleCnt="0"/>
      <dgm:spPr/>
    </dgm:pt>
    <dgm:pt modelId="{75B29DFF-1FC7-4516-A474-0602B654F8E9}" type="pres">
      <dgm:prSet presAssocID="{17C0372B-06F5-4D87-BE3B-B4EF0164A6E1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25FABD4B-0157-4413-B887-4AF4B2EFD4CA}" type="pres">
      <dgm:prSet presAssocID="{17C0372B-06F5-4D87-BE3B-B4EF0164A6E1}" presName="connTx" presStyleLbl="parChTrans1D2" presStyleIdx="0" presStyleCnt="4"/>
      <dgm:spPr/>
      <dgm:t>
        <a:bodyPr/>
        <a:lstStyle/>
        <a:p>
          <a:endParaRPr lang="fr-FR"/>
        </a:p>
      </dgm:t>
    </dgm:pt>
    <dgm:pt modelId="{B1C87076-3B9B-467A-837C-865559CAC011}" type="pres">
      <dgm:prSet presAssocID="{6C847244-B92B-4C31-824F-B79BF4821440}" presName="root2" presStyleCnt="0"/>
      <dgm:spPr/>
    </dgm:pt>
    <dgm:pt modelId="{76F853C2-D54F-48A5-B7C8-253439887E79}" type="pres">
      <dgm:prSet presAssocID="{6C847244-B92B-4C31-824F-B79BF4821440}" presName="LevelTwoTextNode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0254F779-7D10-4E74-9581-1440BC3C1A75}" type="pres">
      <dgm:prSet presAssocID="{6C847244-B92B-4C31-824F-B79BF4821440}" presName="level3hierChild" presStyleCnt="0"/>
      <dgm:spPr/>
    </dgm:pt>
    <dgm:pt modelId="{E72B272E-BA1C-49C5-868C-A13E48CFEEC7}" type="pres">
      <dgm:prSet presAssocID="{8D42A59C-4735-4454-8932-7E4D6575FC3C}" presName="conn2-1" presStyleLbl="parChTrans1D3" presStyleIdx="0" presStyleCnt="6"/>
      <dgm:spPr/>
      <dgm:t>
        <a:bodyPr/>
        <a:lstStyle/>
        <a:p>
          <a:endParaRPr lang="fr-FR"/>
        </a:p>
      </dgm:t>
    </dgm:pt>
    <dgm:pt modelId="{DA7C68DF-B49D-4335-B3D3-F96CCD37C5B1}" type="pres">
      <dgm:prSet presAssocID="{8D42A59C-4735-4454-8932-7E4D6575FC3C}" presName="connTx" presStyleLbl="parChTrans1D3" presStyleIdx="0" presStyleCnt="6"/>
      <dgm:spPr/>
      <dgm:t>
        <a:bodyPr/>
        <a:lstStyle/>
        <a:p>
          <a:endParaRPr lang="fr-FR"/>
        </a:p>
      </dgm:t>
    </dgm:pt>
    <dgm:pt modelId="{617043D2-163A-4ECC-BAFD-8CF5C4D3E8B9}" type="pres">
      <dgm:prSet presAssocID="{A3B0B833-AC7E-4051-B684-D73E331D257A}" presName="root2" presStyleCnt="0"/>
      <dgm:spPr/>
    </dgm:pt>
    <dgm:pt modelId="{F0FC0EEA-76A1-4C56-8F8B-5A41DC69FCE0}" type="pres">
      <dgm:prSet presAssocID="{A3B0B833-AC7E-4051-B684-D73E331D257A}" presName="LevelTwoTextNode" presStyleLbl="node3" presStyleIdx="0" presStyleCnt="6" custScaleX="363558" custScaleY="31211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C87BBAB6-DD12-40F6-B3FA-63B3FA8C0633}" type="pres">
      <dgm:prSet presAssocID="{A3B0B833-AC7E-4051-B684-D73E331D257A}" presName="level3hierChild" presStyleCnt="0"/>
      <dgm:spPr/>
    </dgm:pt>
    <dgm:pt modelId="{6D337540-BD27-4CBA-839A-F91E954D0D87}" type="pres">
      <dgm:prSet presAssocID="{6A4CB976-0986-49CD-9924-089B3559FDF3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B1BB7A85-C6B4-4E57-A7A0-7DA42E83CBC7}" type="pres">
      <dgm:prSet presAssocID="{6A4CB976-0986-49CD-9924-089B3559FDF3}" presName="connTx" presStyleLbl="parChTrans1D2" presStyleIdx="1" presStyleCnt="4"/>
      <dgm:spPr/>
      <dgm:t>
        <a:bodyPr/>
        <a:lstStyle/>
        <a:p>
          <a:endParaRPr lang="fr-FR"/>
        </a:p>
      </dgm:t>
    </dgm:pt>
    <dgm:pt modelId="{C14894FB-2605-4527-840B-3FFEEBD0A5CC}" type="pres">
      <dgm:prSet presAssocID="{3CDD2245-6CF6-4F79-809A-DD68E04C9112}" presName="root2" presStyleCnt="0"/>
      <dgm:spPr/>
    </dgm:pt>
    <dgm:pt modelId="{BB723DEB-3ADC-446D-9543-F8E1CE366191}" type="pres">
      <dgm:prSet presAssocID="{3CDD2245-6CF6-4F79-809A-DD68E04C9112}" presName="LevelTwoTextNode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E1054F4A-28D9-4820-801F-5EF6092A1D5F}" type="pres">
      <dgm:prSet presAssocID="{3CDD2245-6CF6-4F79-809A-DD68E04C9112}" presName="level3hierChild" presStyleCnt="0"/>
      <dgm:spPr/>
    </dgm:pt>
    <dgm:pt modelId="{4FE70AA5-883D-4EDB-995C-9A35C17C336A}" type="pres">
      <dgm:prSet presAssocID="{0132DC46-CA56-4B10-9866-A09EA4A3BC82}" presName="conn2-1" presStyleLbl="parChTrans1D3" presStyleIdx="1" presStyleCnt="6"/>
      <dgm:spPr/>
      <dgm:t>
        <a:bodyPr/>
        <a:lstStyle/>
        <a:p>
          <a:endParaRPr lang="fr-FR"/>
        </a:p>
      </dgm:t>
    </dgm:pt>
    <dgm:pt modelId="{8E819C49-7269-4AED-A9BA-1C3FDA13F7AE}" type="pres">
      <dgm:prSet presAssocID="{0132DC46-CA56-4B10-9866-A09EA4A3BC82}" presName="connTx" presStyleLbl="parChTrans1D3" presStyleIdx="1" presStyleCnt="6"/>
      <dgm:spPr/>
      <dgm:t>
        <a:bodyPr/>
        <a:lstStyle/>
        <a:p>
          <a:endParaRPr lang="fr-FR"/>
        </a:p>
      </dgm:t>
    </dgm:pt>
    <dgm:pt modelId="{55AD7BB8-6B91-4155-B8D4-B0D0C1E025F2}" type="pres">
      <dgm:prSet presAssocID="{C0388EBA-D3DE-4B8D-8EE1-625B5CBAA350}" presName="root2" presStyleCnt="0"/>
      <dgm:spPr/>
    </dgm:pt>
    <dgm:pt modelId="{217B04AE-2072-4267-8237-A44D79FDF66D}" type="pres">
      <dgm:prSet presAssocID="{C0388EBA-D3DE-4B8D-8EE1-625B5CBAA350}" presName="LevelTwoTextNode" presStyleLbl="node3" presStyleIdx="1" presStyleCnt="6" custScaleX="363558" custScaleY="140042" custLinFactNeighborX="-539" custLinFactNeighborY="-698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EEE44C24-7620-4FB8-9D9F-F56732C10832}" type="pres">
      <dgm:prSet presAssocID="{C0388EBA-D3DE-4B8D-8EE1-625B5CBAA350}" presName="level3hierChild" presStyleCnt="0"/>
      <dgm:spPr/>
    </dgm:pt>
    <dgm:pt modelId="{8EED28DF-39CE-4EF3-86F9-6B150A124BE6}" type="pres">
      <dgm:prSet presAssocID="{8D516166-80F9-48D9-9FE5-580EDFAA6FCB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E41DC69B-565C-4E4A-9803-4B2A1BF98FBE}" type="pres">
      <dgm:prSet presAssocID="{8D516166-80F9-48D9-9FE5-580EDFAA6FCB}" presName="connTx" presStyleLbl="parChTrans1D2" presStyleIdx="2" presStyleCnt="4"/>
      <dgm:spPr/>
      <dgm:t>
        <a:bodyPr/>
        <a:lstStyle/>
        <a:p>
          <a:endParaRPr lang="fr-FR"/>
        </a:p>
      </dgm:t>
    </dgm:pt>
    <dgm:pt modelId="{6A2553DF-3BA3-4227-BE33-AB1BC909E302}" type="pres">
      <dgm:prSet presAssocID="{133B11DE-E9F6-4A96-9C38-C90FDCE59594}" presName="root2" presStyleCnt="0"/>
      <dgm:spPr/>
    </dgm:pt>
    <dgm:pt modelId="{D02F8367-C880-4585-B7B4-AABB5E09B3F4}" type="pres">
      <dgm:prSet presAssocID="{133B11DE-E9F6-4A96-9C38-C90FDCE59594}" presName="LevelTwoTextNode" presStyleLbl="node2" presStyleIdx="2" presStyleCnt="4" custScaleY="221962" custLinFactNeighborX="134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635E72E1-E65F-4AB5-B5E9-B62E77EA9089}" type="pres">
      <dgm:prSet presAssocID="{133B11DE-E9F6-4A96-9C38-C90FDCE59594}" presName="level3hierChild" presStyleCnt="0"/>
      <dgm:spPr/>
    </dgm:pt>
    <dgm:pt modelId="{0E6600F2-23E5-4E95-9564-BE56EDC50E63}" type="pres">
      <dgm:prSet presAssocID="{9B2F5EE3-2190-456A-8E14-7A256FBB1224}" presName="conn2-1" presStyleLbl="parChTrans1D3" presStyleIdx="2" presStyleCnt="6"/>
      <dgm:spPr/>
      <dgm:t>
        <a:bodyPr/>
        <a:lstStyle/>
        <a:p>
          <a:endParaRPr lang="fr-FR"/>
        </a:p>
      </dgm:t>
    </dgm:pt>
    <dgm:pt modelId="{9AF08506-ADB2-4BC1-8D97-9606A9084CFD}" type="pres">
      <dgm:prSet presAssocID="{9B2F5EE3-2190-456A-8E14-7A256FBB1224}" presName="connTx" presStyleLbl="parChTrans1D3" presStyleIdx="2" presStyleCnt="6"/>
      <dgm:spPr/>
      <dgm:t>
        <a:bodyPr/>
        <a:lstStyle/>
        <a:p>
          <a:endParaRPr lang="fr-FR"/>
        </a:p>
      </dgm:t>
    </dgm:pt>
    <dgm:pt modelId="{265E8ABD-D791-4D31-AF79-A94C30041D60}" type="pres">
      <dgm:prSet presAssocID="{6119FF40-6773-43DE-AECF-B22819288865}" presName="root2" presStyleCnt="0"/>
      <dgm:spPr/>
    </dgm:pt>
    <dgm:pt modelId="{495DFB80-DD15-4FC6-9470-567365D54949}" type="pres">
      <dgm:prSet presAssocID="{6119FF40-6773-43DE-AECF-B22819288865}" presName="LevelTwoTextNode" presStyleLbl="node3" presStyleIdx="2" presStyleCnt="6" custScaleX="363558" custScaleY="193526" custLinFactNeighborX="-606" custLinFactNeighborY="-154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69CD4823-9BD1-4C53-9B44-3D67E7920C0F}" type="pres">
      <dgm:prSet presAssocID="{6119FF40-6773-43DE-AECF-B22819288865}" presName="level3hierChild" presStyleCnt="0"/>
      <dgm:spPr/>
    </dgm:pt>
    <dgm:pt modelId="{68F27DA1-482D-423C-ADF2-E3314F2BD66B}" type="pres">
      <dgm:prSet presAssocID="{83CCC069-2542-4C5D-8245-4ECC577AD465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46B05FE8-288C-48CC-B2AA-073D172D62FA}" type="pres">
      <dgm:prSet presAssocID="{83CCC069-2542-4C5D-8245-4ECC577AD465}" presName="connTx" presStyleLbl="parChTrans1D2" presStyleIdx="3" presStyleCnt="4"/>
      <dgm:spPr/>
      <dgm:t>
        <a:bodyPr/>
        <a:lstStyle/>
        <a:p>
          <a:endParaRPr lang="fr-FR"/>
        </a:p>
      </dgm:t>
    </dgm:pt>
    <dgm:pt modelId="{AD3511A5-EC9B-4F10-B2D7-F37A08871CDD}" type="pres">
      <dgm:prSet presAssocID="{BC49FBB9-CC62-4E3D-9AE3-B316EEC4DF7C}" presName="root2" presStyleCnt="0"/>
      <dgm:spPr/>
    </dgm:pt>
    <dgm:pt modelId="{DFAB51C4-CCE6-457F-9970-A93F7D861850}" type="pres">
      <dgm:prSet presAssocID="{BC49FBB9-CC62-4E3D-9AE3-B316EEC4DF7C}" presName="LevelTwoTextNode" presStyleLbl="node2" presStyleIdx="3" presStyleCnt="4" custLinFactNeighborX="-896" custLinFactNeighborY="-73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074D5AC2-FF60-4F10-9453-5D358CCC36EB}" type="pres">
      <dgm:prSet presAssocID="{BC49FBB9-CC62-4E3D-9AE3-B316EEC4DF7C}" presName="level3hierChild" presStyleCnt="0"/>
      <dgm:spPr/>
    </dgm:pt>
    <dgm:pt modelId="{A5135508-3679-48DA-925D-1C0BCC8BCE3F}" type="pres">
      <dgm:prSet presAssocID="{5276C23A-7959-497C-97C2-546CD63C99E2}" presName="conn2-1" presStyleLbl="parChTrans1D3" presStyleIdx="3" presStyleCnt="6"/>
      <dgm:spPr/>
      <dgm:t>
        <a:bodyPr/>
        <a:lstStyle/>
        <a:p>
          <a:endParaRPr lang="fr-FR"/>
        </a:p>
      </dgm:t>
    </dgm:pt>
    <dgm:pt modelId="{F6DFF476-D911-4818-B4BB-68526E4B8168}" type="pres">
      <dgm:prSet presAssocID="{5276C23A-7959-497C-97C2-546CD63C99E2}" presName="connTx" presStyleLbl="parChTrans1D3" presStyleIdx="3" presStyleCnt="6"/>
      <dgm:spPr/>
      <dgm:t>
        <a:bodyPr/>
        <a:lstStyle/>
        <a:p>
          <a:endParaRPr lang="fr-FR"/>
        </a:p>
      </dgm:t>
    </dgm:pt>
    <dgm:pt modelId="{E358C504-73ED-4DC4-B493-86B70750F2ED}" type="pres">
      <dgm:prSet presAssocID="{2C69D6EB-BC7B-443A-84A2-5DC6895AE0FF}" presName="root2" presStyleCnt="0"/>
      <dgm:spPr/>
    </dgm:pt>
    <dgm:pt modelId="{1391AE73-E00C-47B5-8B23-1AC5A2BA6B2C}" type="pres">
      <dgm:prSet presAssocID="{2C69D6EB-BC7B-443A-84A2-5DC6895AE0FF}" presName="LevelTwoTextNode" presStyleLbl="node3" presStyleIdx="3" presStyleCnt="6" custScaleX="203476" custScaleY="137538" custLinFactNeighborX="-1962" custLinFactNeighborY="-2315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8B70F514-2E5A-40B8-8F2D-94CE4879D1AF}" type="pres">
      <dgm:prSet presAssocID="{2C69D6EB-BC7B-443A-84A2-5DC6895AE0FF}" presName="level3hierChild" presStyleCnt="0"/>
      <dgm:spPr/>
    </dgm:pt>
    <dgm:pt modelId="{5CC40749-5342-4D3E-B904-945F9B510DCB}" type="pres">
      <dgm:prSet presAssocID="{105E1934-9460-4DD4-9560-D80EC8D31656}" presName="conn2-1" presStyleLbl="parChTrans1D3" presStyleIdx="4" presStyleCnt="6"/>
      <dgm:spPr/>
      <dgm:t>
        <a:bodyPr/>
        <a:lstStyle/>
        <a:p>
          <a:endParaRPr lang="fr-FR"/>
        </a:p>
      </dgm:t>
    </dgm:pt>
    <dgm:pt modelId="{8A951C78-87AC-4B10-8C7A-9D7E1DF43B7E}" type="pres">
      <dgm:prSet presAssocID="{105E1934-9460-4DD4-9560-D80EC8D31656}" presName="connTx" presStyleLbl="parChTrans1D3" presStyleIdx="4" presStyleCnt="6"/>
      <dgm:spPr/>
      <dgm:t>
        <a:bodyPr/>
        <a:lstStyle/>
        <a:p>
          <a:endParaRPr lang="fr-FR"/>
        </a:p>
      </dgm:t>
    </dgm:pt>
    <dgm:pt modelId="{F28430FF-BF41-4998-BB29-E303FE97AB78}" type="pres">
      <dgm:prSet presAssocID="{F9A27196-7368-48A9-8402-499CABA66005}" presName="root2" presStyleCnt="0"/>
      <dgm:spPr/>
    </dgm:pt>
    <dgm:pt modelId="{E3F18AB0-7E72-426F-9E57-8D2998016676}" type="pres">
      <dgm:prSet presAssocID="{F9A27196-7368-48A9-8402-499CABA66005}" presName="LevelTwoTextNode" presStyleLbl="node3" presStyleIdx="4" presStyleCnt="6" custScaleX="203476" custScaleY="77866" custLinFactNeighborX="-1569" custLinFactNeighborY="-3345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E8D2DCB6-63AB-43C5-9DB5-748D1096D216}" type="pres">
      <dgm:prSet presAssocID="{F9A27196-7368-48A9-8402-499CABA66005}" presName="level3hierChild" presStyleCnt="0"/>
      <dgm:spPr/>
    </dgm:pt>
    <dgm:pt modelId="{A6C3F1AC-538B-45FE-8EB6-E0DA4DBC6800}" type="pres">
      <dgm:prSet presAssocID="{AA084B4A-499E-42A8-BBFB-3525C5D6E50A}" presName="conn2-1" presStyleLbl="parChTrans1D3" presStyleIdx="5" presStyleCnt="6"/>
      <dgm:spPr/>
      <dgm:t>
        <a:bodyPr/>
        <a:lstStyle/>
        <a:p>
          <a:endParaRPr lang="fr-FR"/>
        </a:p>
      </dgm:t>
    </dgm:pt>
    <dgm:pt modelId="{395FF37D-0D36-491E-82AB-A34894B4A3E3}" type="pres">
      <dgm:prSet presAssocID="{AA084B4A-499E-42A8-BBFB-3525C5D6E50A}" presName="connTx" presStyleLbl="parChTrans1D3" presStyleIdx="5" presStyleCnt="6"/>
      <dgm:spPr/>
      <dgm:t>
        <a:bodyPr/>
        <a:lstStyle/>
        <a:p>
          <a:endParaRPr lang="fr-FR"/>
        </a:p>
      </dgm:t>
    </dgm:pt>
    <dgm:pt modelId="{044E9336-C32E-4957-8A94-9787A8B14445}" type="pres">
      <dgm:prSet presAssocID="{3F2A92E5-FF6B-46B4-95E1-C15DC10B6ED4}" presName="root2" presStyleCnt="0"/>
      <dgm:spPr/>
    </dgm:pt>
    <dgm:pt modelId="{2AE7B12C-1F62-49E7-8D7C-83542F077F8B}" type="pres">
      <dgm:prSet presAssocID="{3F2A92E5-FF6B-46B4-95E1-C15DC10B6ED4}" presName="LevelTwoTextNode" presStyleLbl="node3" presStyleIdx="5" presStyleCnt="6" custScaleX="203476" custScaleY="129461" custLinFactNeighborX="-1082" custLinFactNeighborY="-4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fr-FR"/>
        </a:p>
      </dgm:t>
    </dgm:pt>
    <dgm:pt modelId="{3BEFF50A-DE84-4F58-889C-915A90E4E6EF}" type="pres">
      <dgm:prSet presAssocID="{3F2A92E5-FF6B-46B4-95E1-C15DC10B6ED4}" presName="level3hierChild" presStyleCnt="0"/>
      <dgm:spPr/>
    </dgm:pt>
  </dgm:ptLst>
  <dgm:cxnLst>
    <dgm:cxn modelId="{5E556E67-EEA1-422D-9F5F-5958C854D0D6}" srcId="{1D23EDFD-F6C0-48AA-974A-866D67CD7D17}" destId="{6C847244-B92B-4C31-824F-B79BF4821440}" srcOrd="0" destOrd="0" parTransId="{17C0372B-06F5-4D87-BE3B-B4EF0164A6E1}" sibTransId="{32DE1BE9-9712-428F-AAF8-0A8DC2AE8252}"/>
    <dgm:cxn modelId="{3DC1C8F4-5355-4F9F-917D-452EE539FF01}" type="presOf" srcId="{0132DC46-CA56-4B10-9866-A09EA4A3BC82}" destId="{4FE70AA5-883D-4EDB-995C-9A35C17C336A}" srcOrd="0" destOrd="0" presId="urn:microsoft.com/office/officeart/2008/layout/HorizontalMultiLevelHierarchy"/>
    <dgm:cxn modelId="{69CF6E7F-97B6-4923-A318-1387BA5D9672}" type="presOf" srcId="{83CCC069-2542-4C5D-8245-4ECC577AD465}" destId="{46B05FE8-288C-48CC-B2AA-073D172D62FA}" srcOrd="1" destOrd="0" presId="urn:microsoft.com/office/officeart/2008/layout/HorizontalMultiLevelHierarchy"/>
    <dgm:cxn modelId="{BD5379A1-A29D-4AD2-A176-A23BD3E034FF}" type="presOf" srcId="{133B11DE-E9F6-4A96-9C38-C90FDCE59594}" destId="{D02F8367-C880-4585-B7B4-AABB5E09B3F4}" srcOrd="0" destOrd="0" presId="urn:microsoft.com/office/officeart/2008/layout/HorizontalMultiLevelHierarchy"/>
    <dgm:cxn modelId="{E7269AC6-303B-4A23-B32E-865620EA67E2}" type="presOf" srcId="{6C847244-B92B-4C31-824F-B79BF4821440}" destId="{76F853C2-D54F-48A5-B7C8-253439887E79}" srcOrd="0" destOrd="0" presId="urn:microsoft.com/office/officeart/2008/layout/HorizontalMultiLevelHierarchy"/>
    <dgm:cxn modelId="{03D54F28-F9F8-468B-86A1-9747AE1F0674}" type="presOf" srcId="{AA084B4A-499E-42A8-BBFB-3525C5D6E50A}" destId="{395FF37D-0D36-491E-82AB-A34894B4A3E3}" srcOrd="1" destOrd="0" presId="urn:microsoft.com/office/officeart/2008/layout/HorizontalMultiLevelHierarchy"/>
    <dgm:cxn modelId="{7DEF8C82-02CD-4DD7-81CC-63709E4B082E}" type="presOf" srcId="{1D23EDFD-F6C0-48AA-974A-866D67CD7D17}" destId="{CE24D42A-0499-481F-96EA-C8DA5FABD7C6}" srcOrd="0" destOrd="0" presId="urn:microsoft.com/office/officeart/2008/layout/HorizontalMultiLevelHierarchy"/>
    <dgm:cxn modelId="{6DA368AF-C9A7-4D74-AF52-0343F9890EE4}" type="presOf" srcId="{9B2F5EE3-2190-456A-8E14-7A256FBB1224}" destId="{9AF08506-ADB2-4BC1-8D97-9606A9084CFD}" srcOrd="1" destOrd="0" presId="urn:microsoft.com/office/officeart/2008/layout/HorizontalMultiLevelHierarchy"/>
    <dgm:cxn modelId="{885B304D-8BBF-4AA8-B070-333811F39C12}" type="presOf" srcId="{9B2F5EE3-2190-456A-8E14-7A256FBB1224}" destId="{0E6600F2-23E5-4E95-9564-BE56EDC50E63}" srcOrd="0" destOrd="0" presId="urn:microsoft.com/office/officeart/2008/layout/HorizontalMultiLevelHierarchy"/>
    <dgm:cxn modelId="{3B32B307-0907-4A53-B411-D23D9A918C25}" type="presOf" srcId="{5276C23A-7959-497C-97C2-546CD63C99E2}" destId="{F6DFF476-D911-4818-B4BB-68526E4B8168}" srcOrd="1" destOrd="0" presId="urn:microsoft.com/office/officeart/2008/layout/HorizontalMultiLevelHierarchy"/>
    <dgm:cxn modelId="{C7D001A0-CAB1-4EC5-9031-E77CD5F4C615}" srcId="{BC49FBB9-CC62-4E3D-9AE3-B316EEC4DF7C}" destId="{2C69D6EB-BC7B-443A-84A2-5DC6895AE0FF}" srcOrd="0" destOrd="0" parTransId="{5276C23A-7959-497C-97C2-546CD63C99E2}" sibTransId="{D3550C3E-20D1-4EFD-B765-E9B7694877E1}"/>
    <dgm:cxn modelId="{AD288DA8-672B-4532-9FBA-CA8B6093D480}" type="presOf" srcId="{AA084B4A-499E-42A8-BBFB-3525C5D6E50A}" destId="{A6C3F1AC-538B-45FE-8EB6-E0DA4DBC6800}" srcOrd="0" destOrd="0" presId="urn:microsoft.com/office/officeart/2008/layout/HorizontalMultiLevelHierarchy"/>
    <dgm:cxn modelId="{CCB927A2-D01B-4EF1-956A-8DD3121652B2}" type="presOf" srcId="{2C69D6EB-BC7B-443A-84A2-5DC6895AE0FF}" destId="{1391AE73-E00C-47B5-8B23-1AC5A2BA6B2C}" srcOrd="0" destOrd="0" presId="urn:microsoft.com/office/officeart/2008/layout/HorizontalMultiLevelHierarchy"/>
    <dgm:cxn modelId="{3160B0EB-BDF8-42AC-8E80-CEF88C656B11}" type="presOf" srcId="{8D42A59C-4735-4454-8932-7E4D6575FC3C}" destId="{DA7C68DF-B49D-4335-B3D3-F96CCD37C5B1}" srcOrd="1" destOrd="0" presId="urn:microsoft.com/office/officeart/2008/layout/HorizontalMultiLevelHierarchy"/>
    <dgm:cxn modelId="{4C238E49-792D-4EE5-A5D8-49FE01AD9A9C}" type="presOf" srcId="{8D516166-80F9-48D9-9FE5-580EDFAA6FCB}" destId="{E41DC69B-565C-4E4A-9803-4B2A1BF98FBE}" srcOrd="1" destOrd="0" presId="urn:microsoft.com/office/officeart/2008/layout/HorizontalMultiLevelHierarchy"/>
    <dgm:cxn modelId="{0938B5C2-BEE6-4057-9FBD-90541C7D016C}" srcId="{81EEF3F4-8A03-49E9-A2A9-E215714E5528}" destId="{1D23EDFD-F6C0-48AA-974A-866D67CD7D17}" srcOrd="0" destOrd="0" parTransId="{C8650A4C-4C3C-4CE4-B320-4C2FFAF7ACD7}" sibTransId="{40BCF75B-C0F8-4DA1-93ED-6BB62FCD11BD}"/>
    <dgm:cxn modelId="{6D7CA5D9-D550-4E14-BCDD-03690EBFA5DC}" srcId="{6C847244-B92B-4C31-824F-B79BF4821440}" destId="{A3B0B833-AC7E-4051-B684-D73E331D257A}" srcOrd="0" destOrd="0" parTransId="{8D42A59C-4735-4454-8932-7E4D6575FC3C}" sibTransId="{DD6F5791-E664-4633-9443-5E17635C3F6F}"/>
    <dgm:cxn modelId="{2FE0CCBB-A268-4EFB-90E6-C876AF14F820}" type="presOf" srcId="{81EEF3F4-8A03-49E9-A2A9-E215714E5528}" destId="{3D5D06A2-0984-43E2-9875-031822FA181C}" srcOrd="0" destOrd="0" presId="urn:microsoft.com/office/officeart/2008/layout/HorizontalMultiLevelHierarchy"/>
    <dgm:cxn modelId="{AFFFD7B2-F750-49E8-AF3E-AB6E22C211BE}" type="presOf" srcId="{8D42A59C-4735-4454-8932-7E4D6575FC3C}" destId="{E72B272E-BA1C-49C5-868C-A13E48CFEEC7}" srcOrd="0" destOrd="0" presId="urn:microsoft.com/office/officeart/2008/layout/HorizontalMultiLevelHierarchy"/>
    <dgm:cxn modelId="{5C577C14-E604-43B7-8CCE-647ACBC2F7A7}" srcId="{BC49FBB9-CC62-4E3D-9AE3-B316EEC4DF7C}" destId="{3F2A92E5-FF6B-46B4-95E1-C15DC10B6ED4}" srcOrd="2" destOrd="0" parTransId="{AA084B4A-499E-42A8-BBFB-3525C5D6E50A}" sibTransId="{042F7810-167F-40B6-8746-55F67E6FD1BA}"/>
    <dgm:cxn modelId="{D8FF43AC-DDDA-470B-B88D-F8635441E655}" srcId="{BC49FBB9-CC62-4E3D-9AE3-B316EEC4DF7C}" destId="{F9A27196-7368-48A9-8402-499CABA66005}" srcOrd="1" destOrd="0" parTransId="{105E1934-9460-4DD4-9560-D80EC8D31656}" sibTransId="{49889CBA-18FD-4A41-979A-CC791645549D}"/>
    <dgm:cxn modelId="{85BA9A97-32F2-4847-944D-EDFEC8099426}" type="presOf" srcId="{F9A27196-7368-48A9-8402-499CABA66005}" destId="{E3F18AB0-7E72-426F-9E57-8D2998016676}" srcOrd="0" destOrd="0" presId="urn:microsoft.com/office/officeart/2008/layout/HorizontalMultiLevelHierarchy"/>
    <dgm:cxn modelId="{66E7A329-04F9-44DB-B0F8-2520CCDF9C92}" type="presOf" srcId="{8D516166-80F9-48D9-9FE5-580EDFAA6FCB}" destId="{8EED28DF-39CE-4EF3-86F9-6B150A124BE6}" srcOrd="0" destOrd="0" presId="urn:microsoft.com/office/officeart/2008/layout/HorizontalMultiLevelHierarchy"/>
    <dgm:cxn modelId="{D6B5FAFE-EC67-496A-A563-73070486ACE0}" type="presOf" srcId="{5276C23A-7959-497C-97C2-546CD63C99E2}" destId="{A5135508-3679-48DA-925D-1C0BCC8BCE3F}" srcOrd="0" destOrd="0" presId="urn:microsoft.com/office/officeart/2008/layout/HorizontalMultiLevelHierarchy"/>
    <dgm:cxn modelId="{6AEAF274-4073-448F-958B-ACE99CE640DC}" type="presOf" srcId="{83CCC069-2542-4C5D-8245-4ECC577AD465}" destId="{68F27DA1-482D-423C-ADF2-E3314F2BD66B}" srcOrd="0" destOrd="0" presId="urn:microsoft.com/office/officeart/2008/layout/HorizontalMultiLevelHierarchy"/>
    <dgm:cxn modelId="{ED28D082-8CCC-4378-B37F-A05D198B89D7}" type="presOf" srcId="{3CDD2245-6CF6-4F79-809A-DD68E04C9112}" destId="{BB723DEB-3ADC-446D-9543-F8E1CE366191}" srcOrd="0" destOrd="0" presId="urn:microsoft.com/office/officeart/2008/layout/HorizontalMultiLevelHierarchy"/>
    <dgm:cxn modelId="{7057065B-D947-4A8F-B881-D542D3022E3D}" type="presOf" srcId="{0132DC46-CA56-4B10-9866-A09EA4A3BC82}" destId="{8E819C49-7269-4AED-A9BA-1C3FDA13F7AE}" srcOrd="1" destOrd="0" presId="urn:microsoft.com/office/officeart/2008/layout/HorizontalMultiLevelHierarchy"/>
    <dgm:cxn modelId="{10984C58-728A-4A9A-ABBD-21BB93E1691D}" srcId="{1D23EDFD-F6C0-48AA-974A-866D67CD7D17}" destId="{3CDD2245-6CF6-4F79-809A-DD68E04C9112}" srcOrd="1" destOrd="0" parTransId="{6A4CB976-0986-49CD-9924-089B3559FDF3}" sibTransId="{99E4FED5-5C02-40FD-9DA2-E23A53875A30}"/>
    <dgm:cxn modelId="{46363F7E-832C-4012-8F24-0A938BAADE60}" type="presOf" srcId="{105E1934-9460-4DD4-9560-D80EC8D31656}" destId="{5CC40749-5342-4D3E-B904-945F9B510DCB}" srcOrd="0" destOrd="0" presId="urn:microsoft.com/office/officeart/2008/layout/HorizontalMultiLevelHierarchy"/>
    <dgm:cxn modelId="{35EFEBD9-79DC-476B-8796-74E3F75F768E}" type="presOf" srcId="{3F2A92E5-FF6B-46B4-95E1-C15DC10B6ED4}" destId="{2AE7B12C-1F62-49E7-8D7C-83542F077F8B}" srcOrd="0" destOrd="0" presId="urn:microsoft.com/office/officeart/2008/layout/HorizontalMultiLevelHierarchy"/>
    <dgm:cxn modelId="{618C6864-DED5-4898-883F-54CCCDDC7192}" type="presOf" srcId="{A3B0B833-AC7E-4051-B684-D73E331D257A}" destId="{F0FC0EEA-76A1-4C56-8F8B-5A41DC69FCE0}" srcOrd="0" destOrd="0" presId="urn:microsoft.com/office/officeart/2008/layout/HorizontalMultiLevelHierarchy"/>
    <dgm:cxn modelId="{7A7E06C0-FACA-4812-A3CE-0E283F53BD34}" type="presOf" srcId="{6A4CB976-0986-49CD-9924-089B3559FDF3}" destId="{B1BB7A85-C6B4-4E57-A7A0-7DA42E83CBC7}" srcOrd="1" destOrd="0" presId="urn:microsoft.com/office/officeart/2008/layout/HorizontalMultiLevelHierarchy"/>
    <dgm:cxn modelId="{2CF5621E-D99B-4368-8723-861EE59F1D18}" srcId="{1D23EDFD-F6C0-48AA-974A-866D67CD7D17}" destId="{BC49FBB9-CC62-4E3D-9AE3-B316EEC4DF7C}" srcOrd="3" destOrd="0" parTransId="{83CCC069-2542-4C5D-8245-4ECC577AD465}" sibTransId="{268C2A28-AFD6-40CC-814F-E20D61BF5DEB}"/>
    <dgm:cxn modelId="{D280CCB3-DADC-42BD-B467-9592C5D9C300}" srcId="{133B11DE-E9F6-4A96-9C38-C90FDCE59594}" destId="{6119FF40-6773-43DE-AECF-B22819288865}" srcOrd="0" destOrd="0" parTransId="{9B2F5EE3-2190-456A-8E14-7A256FBB1224}" sibTransId="{E03B6B47-0F01-4EF1-89DA-DB7B4FEBFF6E}"/>
    <dgm:cxn modelId="{619E457B-8ADE-43F0-A3B3-DAADA063464A}" type="presOf" srcId="{BC49FBB9-CC62-4E3D-9AE3-B316EEC4DF7C}" destId="{DFAB51C4-CCE6-457F-9970-A93F7D861850}" srcOrd="0" destOrd="0" presId="urn:microsoft.com/office/officeart/2008/layout/HorizontalMultiLevelHierarchy"/>
    <dgm:cxn modelId="{CD433CA7-3698-4581-A3B5-FE591292EB0F}" type="presOf" srcId="{17C0372B-06F5-4D87-BE3B-B4EF0164A6E1}" destId="{25FABD4B-0157-4413-B887-4AF4B2EFD4CA}" srcOrd="1" destOrd="0" presId="urn:microsoft.com/office/officeart/2008/layout/HorizontalMultiLevelHierarchy"/>
    <dgm:cxn modelId="{7F821C03-96A0-460C-A41B-FC944E95F95D}" type="presOf" srcId="{105E1934-9460-4DD4-9560-D80EC8D31656}" destId="{8A951C78-87AC-4B10-8C7A-9D7E1DF43B7E}" srcOrd="1" destOrd="0" presId="urn:microsoft.com/office/officeart/2008/layout/HorizontalMultiLevelHierarchy"/>
    <dgm:cxn modelId="{28D8519C-3DCB-451E-AEC9-ED77D6D62003}" srcId="{1D23EDFD-F6C0-48AA-974A-866D67CD7D17}" destId="{133B11DE-E9F6-4A96-9C38-C90FDCE59594}" srcOrd="2" destOrd="0" parTransId="{8D516166-80F9-48D9-9FE5-580EDFAA6FCB}" sibTransId="{FF336587-9EBF-4C98-A13C-066B847A53C5}"/>
    <dgm:cxn modelId="{2274A65D-2E0C-45EF-8B40-EE78A30AE79E}" type="presOf" srcId="{6119FF40-6773-43DE-AECF-B22819288865}" destId="{495DFB80-DD15-4FC6-9470-567365D54949}" srcOrd="0" destOrd="0" presId="urn:microsoft.com/office/officeart/2008/layout/HorizontalMultiLevelHierarchy"/>
    <dgm:cxn modelId="{2FE4A151-847D-47E0-92CC-FF5717C1965C}" type="presOf" srcId="{C0388EBA-D3DE-4B8D-8EE1-625B5CBAA350}" destId="{217B04AE-2072-4267-8237-A44D79FDF66D}" srcOrd="0" destOrd="0" presId="urn:microsoft.com/office/officeart/2008/layout/HorizontalMultiLevelHierarchy"/>
    <dgm:cxn modelId="{BF617010-5662-4C1F-BAEF-9410B9DC6EF6}" type="presOf" srcId="{17C0372B-06F5-4D87-BE3B-B4EF0164A6E1}" destId="{75B29DFF-1FC7-4516-A474-0602B654F8E9}" srcOrd="0" destOrd="0" presId="urn:microsoft.com/office/officeart/2008/layout/HorizontalMultiLevelHierarchy"/>
    <dgm:cxn modelId="{9FE0770B-5767-4E1E-AACB-BC427C97DE14}" type="presOf" srcId="{6A4CB976-0986-49CD-9924-089B3559FDF3}" destId="{6D337540-BD27-4CBA-839A-F91E954D0D87}" srcOrd="0" destOrd="0" presId="urn:microsoft.com/office/officeart/2008/layout/HorizontalMultiLevelHierarchy"/>
    <dgm:cxn modelId="{B1EA1B8E-55C2-42A3-8114-886EE983B25D}" srcId="{3CDD2245-6CF6-4F79-809A-DD68E04C9112}" destId="{C0388EBA-D3DE-4B8D-8EE1-625B5CBAA350}" srcOrd="0" destOrd="0" parTransId="{0132DC46-CA56-4B10-9866-A09EA4A3BC82}" sibTransId="{1AB52A58-9231-4158-B9EA-58A804FCA52C}"/>
    <dgm:cxn modelId="{2C3BC4B1-7CA1-4BEB-A01B-4117910B0E2F}" type="presParOf" srcId="{3D5D06A2-0984-43E2-9875-031822FA181C}" destId="{AC0BEFB5-8EF6-4205-AAB1-255BA5C0B80C}" srcOrd="0" destOrd="0" presId="urn:microsoft.com/office/officeart/2008/layout/HorizontalMultiLevelHierarchy"/>
    <dgm:cxn modelId="{97E2FAA8-5959-4D97-895D-18CE5FCCBFB3}" type="presParOf" srcId="{AC0BEFB5-8EF6-4205-AAB1-255BA5C0B80C}" destId="{CE24D42A-0499-481F-96EA-C8DA5FABD7C6}" srcOrd="0" destOrd="0" presId="urn:microsoft.com/office/officeart/2008/layout/HorizontalMultiLevelHierarchy"/>
    <dgm:cxn modelId="{45FC4D55-93EE-4B63-ACA5-286FEF31A3D8}" type="presParOf" srcId="{AC0BEFB5-8EF6-4205-AAB1-255BA5C0B80C}" destId="{B2E397D8-E599-40FD-8705-92379717D57E}" srcOrd="1" destOrd="0" presId="urn:microsoft.com/office/officeart/2008/layout/HorizontalMultiLevelHierarchy"/>
    <dgm:cxn modelId="{CDDCBF3A-7BF8-481D-94A7-CB379E883796}" type="presParOf" srcId="{B2E397D8-E599-40FD-8705-92379717D57E}" destId="{75B29DFF-1FC7-4516-A474-0602B654F8E9}" srcOrd="0" destOrd="0" presId="urn:microsoft.com/office/officeart/2008/layout/HorizontalMultiLevelHierarchy"/>
    <dgm:cxn modelId="{D5C6B164-5327-4CD4-8E98-3A10FF98583C}" type="presParOf" srcId="{75B29DFF-1FC7-4516-A474-0602B654F8E9}" destId="{25FABD4B-0157-4413-B887-4AF4B2EFD4CA}" srcOrd="0" destOrd="0" presId="urn:microsoft.com/office/officeart/2008/layout/HorizontalMultiLevelHierarchy"/>
    <dgm:cxn modelId="{13C1C8DA-972E-4988-8BED-9B5048D25CAA}" type="presParOf" srcId="{B2E397D8-E599-40FD-8705-92379717D57E}" destId="{B1C87076-3B9B-467A-837C-865559CAC011}" srcOrd="1" destOrd="0" presId="urn:microsoft.com/office/officeart/2008/layout/HorizontalMultiLevelHierarchy"/>
    <dgm:cxn modelId="{C60555FF-3417-486D-A96E-4F726C2CFD33}" type="presParOf" srcId="{B1C87076-3B9B-467A-837C-865559CAC011}" destId="{76F853C2-D54F-48A5-B7C8-253439887E79}" srcOrd="0" destOrd="0" presId="urn:microsoft.com/office/officeart/2008/layout/HorizontalMultiLevelHierarchy"/>
    <dgm:cxn modelId="{9110CB99-7FD4-42AB-8D43-608D8D1E88EF}" type="presParOf" srcId="{B1C87076-3B9B-467A-837C-865559CAC011}" destId="{0254F779-7D10-4E74-9581-1440BC3C1A75}" srcOrd="1" destOrd="0" presId="urn:microsoft.com/office/officeart/2008/layout/HorizontalMultiLevelHierarchy"/>
    <dgm:cxn modelId="{A493C61D-3E9D-442A-B064-0DED03DD1EFF}" type="presParOf" srcId="{0254F779-7D10-4E74-9581-1440BC3C1A75}" destId="{E72B272E-BA1C-49C5-868C-A13E48CFEEC7}" srcOrd="0" destOrd="0" presId="urn:microsoft.com/office/officeart/2008/layout/HorizontalMultiLevelHierarchy"/>
    <dgm:cxn modelId="{F54D1550-FA9D-496A-BCEA-5EC40C647004}" type="presParOf" srcId="{E72B272E-BA1C-49C5-868C-A13E48CFEEC7}" destId="{DA7C68DF-B49D-4335-B3D3-F96CCD37C5B1}" srcOrd="0" destOrd="0" presId="urn:microsoft.com/office/officeart/2008/layout/HorizontalMultiLevelHierarchy"/>
    <dgm:cxn modelId="{4EEEEFE8-547C-444B-BCE4-84E19021954B}" type="presParOf" srcId="{0254F779-7D10-4E74-9581-1440BC3C1A75}" destId="{617043D2-163A-4ECC-BAFD-8CF5C4D3E8B9}" srcOrd="1" destOrd="0" presId="urn:microsoft.com/office/officeart/2008/layout/HorizontalMultiLevelHierarchy"/>
    <dgm:cxn modelId="{077B8E99-CB1F-4003-960D-F1E7C6DBD82C}" type="presParOf" srcId="{617043D2-163A-4ECC-BAFD-8CF5C4D3E8B9}" destId="{F0FC0EEA-76A1-4C56-8F8B-5A41DC69FCE0}" srcOrd="0" destOrd="0" presId="urn:microsoft.com/office/officeart/2008/layout/HorizontalMultiLevelHierarchy"/>
    <dgm:cxn modelId="{11603EAC-0598-48E8-B3B0-D2AE57B987C8}" type="presParOf" srcId="{617043D2-163A-4ECC-BAFD-8CF5C4D3E8B9}" destId="{C87BBAB6-DD12-40F6-B3FA-63B3FA8C0633}" srcOrd="1" destOrd="0" presId="urn:microsoft.com/office/officeart/2008/layout/HorizontalMultiLevelHierarchy"/>
    <dgm:cxn modelId="{C0D614F7-D300-4CC1-885A-1663C03F23A5}" type="presParOf" srcId="{B2E397D8-E599-40FD-8705-92379717D57E}" destId="{6D337540-BD27-4CBA-839A-F91E954D0D87}" srcOrd="2" destOrd="0" presId="urn:microsoft.com/office/officeart/2008/layout/HorizontalMultiLevelHierarchy"/>
    <dgm:cxn modelId="{969E865C-DEB8-4BD3-B191-6BD3B8DFE2F2}" type="presParOf" srcId="{6D337540-BD27-4CBA-839A-F91E954D0D87}" destId="{B1BB7A85-C6B4-4E57-A7A0-7DA42E83CBC7}" srcOrd="0" destOrd="0" presId="urn:microsoft.com/office/officeart/2008/layout/HorizontalMultiLevelHierarchy"/>
    <dgm:cxn modelId="{AB158A22-0B6A-456B-912D-0D16F8253EA6}" type="presParOf" srcId="{B2E397D8-E599-40FD-8705-92379717D57E}" destId="{C14894FB-2605-4527-840B-3FFEEBD0A5CC}" srcOrd="3" destOrd="0" presId="urn:microsoft.com/office/officeart/2008/layout/HorizontalMultiLevelHierarchy"/>
    <dgm:cxn modelId="{F28DDEC0-B0B3-45C5-9890-043EB8CF952F}" type="presParOf" srcId="{C14894FB-2605-4527-840B-3FFEEBD0A5CC}" destId="{BB723DEB-3ADC-446D-9543-F8E1CE366191}" srcOrd="0" destOrd="0" presId="urn:microsoft.com/office/officeart/2008/layout/HorizontalMultiLevelHierarchy"/>
    <dgm:cxn modelId="{60DA0471-8DBE-4D61-A602-EF91E8D4346A}" type="presParOf" srcId="{C14894FB-2605-4527-840B-3FFEEBD0A5CC}" destId="{E1054F4A-28D9-4820-801F-5EF6092A1D5F}" srcOrd="1" destOrd="0" presId="urn:microsoft.com/office/officeart/2008/layout/HorizontalMultiLevelHierarchy"/>
    <dgm:cxn modelId="{CF40003C-3864-4934-AF98-BD621E905B62}" type="presParOf" srcId="{E1054F4A-28D9-4820-801F-5EF6092A1D5F}" destId="{4FE70AA5-883D-4EDB-995C-9A35C17C336A}" srcOrd="0" destOrd="0" presId="urn:microsoft.com/office/officeart/2008/layout/HorizontalMultiLevelHierarchy"/>
    <dgm:cxn modelId="{4E78318E-67A5-4E5C-9058-03E9B270E068}" type="presParOf" srcId="{4FE70AA5-883D-4EDB-995C-9A35C17C336A}" destId="{8E819C49-7269-4AED-A9BA-1C3FDA13F7AE}" srcOrd="0" destOrd="0" presId="urn:microsoft.com/office/officeart/2008/layout/HorizontalMultiLevelHierarchy"/>
    <dgm:cxn modelId="{5DC90F79-88BB-4633-BB7C-63B1C5761EC6}" type="presParOf" srcId="{E1054F4A-28D9-4820-801F-5EF6092A1D5F}" destId="{55AD7BB8-6B91-4155-B8D4-B0D0C1E025F2}" srcOrd="1" destOrd="0" presId="urn:microsoft.com/office/officeart/2008/layout/HorizontalMultiLevelHierarchy"/>
    <dgm:cxn modelId="{86A5FFF7-39B7-4EA5-8197-4D6DBB84470F}" type="presParOf" srcId="{55AD7BB8-6B91-4155-B8D4-B0D0C1E025F2}" destId="{217B04AE-2072-4267-8237-A44D79FDF66D}" srcOrd="0" destOrd="0" presId="urn:microsoft.com/office/officeart/2008/layout/HorizontalMultiLevelHierarchy"/>
    <dgm:cxn modelId="{5FE1206F-DF54-4C71-B406-573AED289EA0}" type="presParOf" srcId="{55AD7BB8-6B91-4155-B8D4-B0D0C1E025F2}" destId="{EEE44C24-7620-4FB8-9D9F-F56732C10832}" srcOrd="1" destOrd="0" presId="urn:microsoft.com/office/officeart/2008/layout/HorizontalMultiLevelHierarchy"/>
    <dgm:cxn modelId="{96809E62-5B0C-411D-9806-178016A64509}" type="presParOf" srcId="{B2E397D8-E599-40FD-8705-92379717D57E}" destId="{8EED28DF-39CE-4EF3-86F9-6B150A124BE6}" srcOrd="4" destOrd="0" presId="urn:microsoft.com/office/officeart/2008/layout/HorizontalMultiLevelHierarchy"/>
    <dgm:cxn modelId="{955BCF40-80A0-47F8-81EA-1E489D125581}" type="presParOf" srcId="{8EED28DF-39CE-4EF3-86F9-6B150A124BE6}" destId="{E41DC69B-565C-4E4A-9803-4B2A1BF98FBE}" srcOrd="0" destOrd="0" presId="urn:microsoft.com/office/officeart/2008/layout/HorizontalMultiLevelHierarchy"/>
    <dgm:cxn modelId="{E4C84DD7-C21F-4976-9E4F-DD1AFC65A3FA}" type="presParOf" srcId="{B2E397D8-E599-40FD-8705-92379717D57E}" destId="{6A2553DF-3BA3-4227-BE33-AB1BC909E302}" srcOrd="5" destOrd="0" presId="urn:microsoft.com/office/officeart/2008/layout/HorizontalMultiLevelHierarchy"/>
    <dgm:cxn modelId="{D376EACC-B524-4B46-9A91-98808D6C03F0}" type="presParOf" srcId="{6A2553DF-3BA3-4227-BE33-AB1BC909E302}" destId="{D02F8367-C880-4585-B7B4-AABB5E09B3F4}" srcOrd="0" destOrd="0" presId="urn:microsoft.com/office/officeart/2008/layout/HorizontalMultiLevelHierarchy"/>
    <dgm:cxn modelId="{4907A779-5445-446A-A4CD-A9AD3E77ED29}" type="presParOf" srcId="{6A2553DF-3BA3-4227-BE33-AB1BC909E302}" destId="{635E72E1-E65F-4AB5-B5E9-B62E77EA9089}" srcOrd="1" destOrd="0" presId="urn:microsoft.com/office/officeart/2008/layout/HorizontalMultiLevelHierarchy"/>
    <dgm:cxn modelId="{112D4725-57AF-4E60-89FE-1CA8694D7692}" type="presParOf" srcId="{635E72E1-E65F-4AB5-B5E9-B62E77EA9089}" destId="{0E6600F2-23E5-4E95-9564-BE56EDC50E63}" srcOrd="0" destOrd="0" presId="urn:microsoft.com/office/officeart/2008/layout/HorizontalMultiLevelHierarchy"/>
    <dgm:cxn modelId="{16E693EA-D280-4143-B3E6-0E54AB2BD2B7}" type="presParOf" srcId="{0E6600F2-23E5-4E95-9564-BE56EDC50E63}" destId="{9AF08506-ADB2-4BC1-8D97-9606A9084CFD}" srcOrd="0" destOrd="0" presId="urn:microsoft.com/office/officeart/2008/layout/HorizontalMultiLevelHierarchy"/>
    <dgm:cxn modelId="{CE074E85-4173-4914-B357-559FAB4E21B0}" type="presParOf" srcId="{635E72E1-E65F-4AB5-B5E9-B62E77EA9089}" destId="{265E8ABD-D791-4D31-AF79-A94C30041D60}" srcOrd="1" destOrd="0" presId="urn:microsoft.com/office/officeart/2008/layout/HorizontalMultiLevelHierarchy"/>
    <dgm:cxn modelId="{B79B7553-C9DF-4961-8782-781A0CA44103}" type="presParOf" srcId="{265E8ABD-D791-4D31-AF79-A94C30041D60}" destId="{495DFB80-DD15-4FC6-9470-567365D54949}" srcOrd="0" destOrd="0" presId="urn:microsoft.com/office/officeart/2008/layout/HorizontalMultiLevelHierarchy"/>
    <dgm:cxn modelId="{921744E2-487D-4992-B68E-D25758363CA0}" type="presParOf" srcId="{265E8ABD-D791-4D31-AF79-A94C30041D60}" destId="{69CD4823-9BD1-4C53-9B44-3D67E7920C0F}" srcOrd="1" destOrd="0" presId="urn:microsoft.com/office/officeart/2008/layout/HorizontalMultiLevelHierarchy"/>
    <dgm:cxn modelId="{96C8D800-5C04-454A-8F31-2290E0270C15}" type="presParOf" srcId="{B2E397D8-E599-40FD-8705-92379717D57E}" destId="{68F27DA1-482D-423C-ADF2-E3314F2BD66B}" srcOrd="6" destOrd="0" presId="urn:microsoft.com/office/officeart/2008/layout/HorizontalMultiLevelHierarchy"/>
    <dgm:cxn modelId="{AFF3826A-7885-43C2-815E-51D183DC1D75}" type="presParOf" srcId="{68F27DA1-482D-423C-ADF2-E3314F2BD66B}" destId="{46B05FE8-288C-48CC-B2AA-073D172D62FA}" srcOrd="0" destOrd="0" presId="urn:microsoft.com/office/officeart/2008/layout/HorizontalMultiLevelHierarchy"/>
    <dgm:cxn modelId="{7786349A-8513-410F-A3DF-73CA847218C1}" type="presParOf" srcId="{B2E397D8-E599-40FD-8705-92379717D57E}" destId="{AD3511A5-EC9B-4F10-B2D7-F37A08871CDD}" srcOrd="7" destOrd="0" presId="urn:microsoft.com/office/officeart/2008/layout/HorizontalMultiLevelHierarchy"/>
    <dgm:cxn modelId="{54A437AD-331F-4A78-829C-42B5EFD24CD5}" type="presParOf" srcId="{AD3511A5-EC9B-4F10-B2D7-F37A08871CDD}" destId="{DFAB51C4-CCE6-457F-9970-A93F7D861850}" srcOrd="0" destOrd="0" presId="urn:microsoft.com/office/officeart/2008/layout/HorizontalMultiLevelHierarchy"/>
    <dgm:cxn modelId="{114AB633-25A3-475B-92F7-4B14830388CD}" type="presParOf" srcId="{AD3511A5-EC9B-4F10-B2D7-F37A08871CDD}" destId="{074D5AC2-FF60-4F10-9453-5D358CCC36EB}" srcOrd="1" destOrd="0" presId="urn:microsoft.com/office/officeart/2008/layout/HorizontalMultiLevelHierarchy"/>
    <dgm:cxn modelId="{5977EF36-70A8-4DB5-ABBF-393BE1B227CD}" type="presParOf" srcId="{074D5AC2-FF60-4F10-9453-5D358CCC36EB}" destId="{A5135508-3679-48DA-925D-1C0BCC8BCE3F}" srcOrd="0" destOrd="0" presId="urn:microsoft.com/office/officeart/2008/layout/HorizontalMultiLevelHierarchy"/>
    <dgm:cxn modelId="{C1BE50AE-30CC-481E-8319-FCC808DD92EF}" type="presParOf" srcId="{A5135508-3679-48DA-925D-1C0BCC8BCE3F}" destId="{F6DFF476-D911-4818-B4BB-68526E4B8168}" srcOrd="0" destOrd="0" presId="urn:microsoft.com/office/officeart/2008/layout/HorizontalMultiLevelHierarchy"/>
    <dgm:cxn modelId="{32121DEA-6406-41EC-8E56-57721F8DD946}" type="presParOf" srcId="{074D5AC2-FF60-4F10-9453-5D358CCC36EB}" destId="{E358C504-73ED-4DC4-B493-86B70750F2ED}" srcOrd="1" destOrd="0" presId="urn:microsoft.com/office/officeart/2008/layout/HorizontalMultiLevelHierarchy"/>
    <dgm:cxn modelId="{62B8802D-B0CE-4371-87D4-A03C7BB8A5E9}" type="presParOf" srcId="{E358C504-73ED-4DC4-B493-86B70750F2ED}" destId="{1391AE73-E00C-47B5-8B23-1AC5A2BA6B2C}" srcOrd="0" destOrd="0" presId="urn:microsoft.com/office/officeart/2008/layout/HorizontalMultiLevelHierarchy"/>
    <dgm:cxn modelId="{258FDD7C-E138-4300-A52C-D88E5C1F8989}" type="presParOf" srcId="{E358C504-73ED-4DC4-B493-86B70750F2ED}" destId="{8B70F514-2E5A-40B8-8F2D-94CE4879D1AF}" srcOrd="1" destOrd="0" presId="urn:microsoft.com/office/officeart/2008/layout/HorizontalMultiLevelHierarchy"/>
    <dgm:cxn modelId="{992214F2-B9DF-41CF-B455-33BEB87053DC}" type="presParOf" srcId="{074D5AC2-FF60-4F10-9453-5D358CCC36EB}" destId="{5CC40749-5342-4D3E-B904-945F9B510DCB}" srcOrd="2" destOrd="0" presId="urn:microsoft.com/office/officeart/2008/layout/HorizontalMultiLevelHierarchy"/>
    <dgm:cxn modelId="{BA87CB82-F186-477E-911D-ABEE90458CF4}" type="presParOf" srcId="{5CC40749-5342-4D3E-B904-945F9B510DCB}" destId="{8A951C78-87AC-4B10-8C7A-9D7E1DF43B7E}" srcOrd="0" destOrd="0" presId="urn:microsoft.com/office/officeart/2008/layout/HorizontalMultiLevelHierarchy"/>
    <dgm:cxn modelId="{7ABA7E54-9FDA-4204-8D25-66318665EEB9}" type="presParOf" srcId="{074D5AC2-FF60-4F10-9453-5D358CCC36EB}" destId="{F28430FF-BF41-4998-BB29-E303FE97AB78}" srcOrd="3" destOrd="0" presId="urn:microsoft.com/office/officeart/2008/layout/HorizontalMultiLevelHierarchy"/>
    <dgm:cxn modelId="{2FF29580-0922-43D7-AD6F-524289C4EFBE}" type="presParOf" srcId="{F28430FF-BF41-4998-BB29-E303FE97AB78}" destId="{E3F18AB0-7E72-426F-9E57-8D2998016676}" srcOrd="0" destOrd="0" presId="urn:microsoft.com/office/officeart/2008/layout/HorizontalMultiLevelHierarchy"/>
    <dgm:cxn modelId="{DF96EC39-83AC-4E6F-8F3B-C480E6FEA374}" type="presParOf" srcId="{F28430FF-BF41-4998-BB29-E303FE97AB78}" destId="{E8D2DCB6-63AB-43C5-9DB5-748D1096D216}" srcOrd="1" destOrd="0" presId="urn:microsoft.com/office/officeart/2008/layout/HorizontalMultiLevelHierarchy"/>
    <dgm:cxn modelId="{1D4E1313-32FB-4EE4-B073-FCCD68630895}" type="presParOf" srcId="{074D5AC2-FF60-4F10-9453-5D358CCC36EB}" destId="{A6C3F1AC-538B-45FE-8EB6-E0DA4DBC6800}" srcOrd="4" destOrd="0" presId="urn:microsoft.com/office/officeart/2008/layout/HorizontalMultiLevelHierarchy"/>
    <dgm:cxn modelId="{D6DDA29F-F777-48B7-8726-DC490C90C446}" type="presParOf" srcId="{A6C3F1AC-538B-45FE-8EB6-E0DA4DBC6800}" destId="{395FF37D-0D36-491E-82AB-A34894B4A3E3}" srcOrd="0" destOrd="0" presId="urn:microsoft.com/office/officeart/2008/layout/HorizontalMultiLevelHierarchy"/>
    <dgm:cxn modelId="{FEE05F0D-BA58-4F44-A6BB-5BC9799AB2DD}" type="presParOf" srcId="{074D5AC2-FF60-4F10-9453-5D358CCC36EB}" destId="{044E9336-C32E-4957-8A94-9787A8B14445}" srcOrd="5" destOrd="0" presId="urn:microsoft.com/office/officeart/2008/layout/HorizontalMultiLevelHierarchy"/>
    <dgm:cxn modelId="{C6568EB9-5AF4-455D-B0AB-4A7A4A4058A5}" type="presParOf" srcId="{044E9336-C32E-4957-8A94-9787A8B14445}" destId="{2AE7B12C-1F62-49E7-8D7C-83542F077F8B}" srcOrd="0" destOrd="0" presId="urn:microsoft.com/office/officeart/2008/layout/HorizontalMultiLevelHierarchy"/>
    <dgm:cxn modelId="{E9DF6022-7AA9-45FB-AF7E-8A4689DE1E21}" type="presParOf" srcId="{044E9336-C32E-4957-8A94-9787A8B14445}" destId="{3BEFF50A-DE84-4F58-889C-915A90E4E6E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7CBB-BF7A-45AA-B80C-400126BA2D03}">
      <dsp:nvSpPr>
        <dsp:cNvPr id="0" name=""/>
        <dsp:cNvSpPr/>
      </dsp:nvSpPr>
      <dsp:spPr>
        <a:xfrm>
          <a:off x="0" y="2043107"/>
          <a:ext cx="1748601" cy="634283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noProof="0" dirty="0">
              <a:solidFill>
                <a:schemeClr val="tx1"/>
              </a:solidFill>
            </a:rPr>
            <a:t>Elève en souffrance</a:t>
          </a:r>
          <a:endParaRPr lang="fr-FR" sz="1100" kern="1200" noProof="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kern="1200" noProof="0" dirty="0">
              <a:solidFill>
                <a:schemeClr val="tx1"/>
              </a:solidFill>
            </a:rPr>
            <a:t>Repéré(e) par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</a:pPr>
          <a:r>
            <a:rPr lang="fr-FR" sz="900" kern="1200" noProof="0" dirty="0">
              <a:solidFill>
                <a:schemeClr val="tx1"/>
              </a:solidFill>
            </a:rPr>
            <a:t>élèves ; famille ; enseignant(e)</a:t>
          </a:r>
        </a:p>
      </dsp:txBody>
      <dsp:txXfrm>
        <a:off x="18578" y="2061685"/>
        <a:ext cx="1711445" cy="597127"/>
      </dsp:txXfrm>
    </dsp:sp>
    <dsp:sp modelId="{7E36DD6C-3A57-49D0-B853-B743DD9F2C87}">
      <dsp:nvSpPr>
        <dsp:cNvPr id="0" name=""/>
        <dsp:cNvSpPr/>
      </dsp:nvSpPr>
      <dsp:spPr>
        <a:xfrm>
          <a:off x="13343" y="2828190"/>
          <a:ext cx="1772656" cy="100483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La directrice ou le directeur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</a:pPr>
          <a:r>
            <a:rPr lang="fr-FR" sz="900" b="1" kern="1200" dirty="0">
              <a:solidFill>
                <a:schemeClr val="tx1"/>
              </a:solidFill>
            </a:rPr>
            <a:t> informe l’IEN, le médecin ou l’infirmier ou </a:t>
          </a:r>
          <a:r>
            <a:rPr lang="fr-FR" sz="900" b="1" kern="1200">
              <a:solidFill>
                <a:schemeClr val="tx1"/>
              </a:solidFill>
            </a:rPr>
            <a:t>infirmière scolaire</a:t>
          </a:r>
          <a:endParaRPr lang="fr-FR" sz="900" b="1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</a:pPr>
          <a:r>
            <a:rPr lang="fr-FR" sz="900" b="1" kern="1200" noProof="0" dirty="0">
              <a:solidFill>
                <a:schemeClr val="tx1"/>
              </a:solidFill>
            </a:rPr>
            <a:t>et la ou le </a:t>
          </a:r>
          <a:r>
            <a:rPr lang="fr-FR" sz="900" b="1" kern="1200" noProof="0" dirty="0" err="1">
              <a:solidFill>
                <a:schemeClr val="tx1"/>
              </a:solidFill>
            </a:rPr>
            <a:t>psyEN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42773" y="2857620"/>
        <a:ext cx="1713796" cy="945970"/>
      </dsp:txXfrm>
    </dsp:sp>
    <dsp:sp modelId="{2E5EC69A-F522-4674-9098-D840B71F1359}">
      <dsp:nvSpPr>
        <dsp:cNvPr id="0" name=""/>
        <dsp:cNvSpPr/>
      </dsp:nvSpPr>
      <dsp:spPr>
        <a:xfrm>
          <a:off x="1785999" y="3314888"/>
          <a:ext cx="709062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09062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2122804" y="3312879"/>
        <a:ext cx="35453" cy="35453"/>
      </dsp:txXfrm>
    </dsp:sp>
    <dsp:sp modelId="{BC7D2FAF-47AE-4E94-81D8-08507412FF9D}">
      <dsp:nvSpPr>
        <dsp:cNvPr id="0" name=""/>
        <dsp:cNvSpPr/>
      </dsp:nvSpPr>
      <dsp:spPr>
        <a:xfrm>
          <a:off x="2495062" y="2887441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Analyse et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prise d’informations sur la situation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FR" sz="900" b="1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0" kern="1200" dirty="0">
              <a:solidFill>
                <a:schemeClr val="tx1"/>
              </a:solidFill>
            </a:rPr>
            <a:t>La directrice ou le directeur + éventuellement un(e) enseignant(e)</a:t>
          </a:r>
          <a:endParaRPr lang="fr-FR" sz="900" b="1" kern="1200" dirty="0">
            <a:solidFill>
              <a:schemeClr val="tx1"/>
            </a:solidFill>
          </a:endParaRPr>
        </a:p>
      </dsp:txBody>
      <dsp:txXfrm>
        <a:off x="2521022" y="2913401"/>
        <a:ext cx="1720736" cy="834408"/>
      </dsp:txXfrm>
    </dsp:sp>
    <dsp:sp modelId="{4AD9E17A-F4B3-4079-BE8B-BE14D26E7CB2}">
      <dsp:nvSpPr>
        <dsp:cNvPr id="0" name=""/>
        <dsp:cNvSpPr/>
      </dsp:nvSpPr>
      <dsp:spPr>
        <a:xfrm rot="18517343">
          <a:off x="4054259" y="2871130"/>
          <a:ext cx="113598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3598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593851" y="2858448"/>
        <a:ext cx="56799" cy="56799"/>
      </dsp:txXfrm>
    </dsp:sp>
    <dsp:sp modelId="{70D6C0C9-CD4B-4600-BE87-7C88E5F92D34}">
      <dsp:nvSpPr>
        <dsp:cNvPr id="0" name=""/>
        <dsp:cNvSpPr/>
      </dsp:nvSpPr>
      <dsp:spPr>
        <a:xfrm>
          <a:off x="4976782" y="1999925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La situation relève de l’intimidation ou du harcèlement  </a:t>
          </a:r>
          <a:r>
            <a:rPr lang="fr-FR" sz="900" b="0" kern="1200" dirty="0">
              <a:solidFill>
                <a:schemeClr val="tx1"/>
              </a:solidFill>
            </a:rPr>
            <a:t>(surnoms, moqueries, mises à l’écart, rumeurs…)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b="1" kern="1200" dirty="0">
              <a:solidFill>
                <a:schemeClr val="tx1"/>
              </a:solidFill>
            </a:rPr>
            <a:t>ARENA : Fait établissement niveau 1</a:t>
          </a:r>
        </a:p>
      </dsp:txBody>
      <dsp:txXfrm>
        <a:off x="5002742" y="2025885"/>
        <a:ext cx="1720736" cy="834408"/>
      </dsp:txXfrm>
    </dsp:sp>
    <dsp:sp modelId="{5B2B8E28-1E8A-4579-954F-48CF0CA29699}">
      <dsp:nvSpPr>
        <dsp:cNvPr id="0" name=""/>
        <dsp:cNvSpPr/>
      </dsp:nvSpPr>
      <dsp:spPr>
        <a:xfrm rot="517989">
          <a:off x="6745401" y="2480862"/>
          <a:ext cx="712688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12688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7083928" y="2478762"/>
        <a:ext cx="35634" cy="35634"/>
      </dsp:txXfrm>
    </dsp:sp>
    <dsp:sp modelId="{BF01B891-3C11-49E1-A3C3-846BFE7B96E8}">
      <dsp:nvSpPr>
        <dsp:cNvPr id="0" name=""/>
        <dsp:cNvSpPr/>
      </dsp:nvSpPr>
      <dsp:spPr>
        <a:xfrm>
          <a:off x="7454052" y="2097271"/>
          <a:ext cx="1772656" cy="90559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Analyse et traitement de la situation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conduite par les référents harcèlement de l’école 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  </a:t>
          </a:r>
          <a:r>
            <a:rPr lang="fr-FR" sz="900" b="1" kern="1200" dirty="0">
              <a:solidFill>
                <a:schemeClr val="tx1"/>
              </a:solidFill>
            </a:rPr>
            <a:t>Répartition des entretiens</a:t>
          </a:r>
        </a:p>
      </dsp:txBody>
      <dsp:txXfrm>
        <a:off x="7480576" y="2123795"/>
        <a:ext cx="1719608" cy="852549"/>
      </dsp:txXfrm>
    </dsp:sp>
    <dsp:sp modelId="{A7673C12-A375-4C93-B507-0F84D227AD2A}">
      <dsp:nvSpPr>
        <dsp:cNvPr id="0" name=""/>
        <dsp:cNvSpPr/>
      </dsp:nvSpPr>
      <dsp:spPr>
        <a:xfrm rot="17438500">
          <a:off x="8564455" y="1577193"/>
          <a:ext cx="204564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204564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36135" y="1541769"/>
        <a:ext cx="102282" cy="102282"/>
      </dsp:txXfrm>
    </dsp:sp>
    <dsp:sp modelId="{9ED7AF56-7E83-48E0-8998-C68D07CB4E5A}">
      <dsp:nvSpPr>
        <dsp:cNvPr id="0" name=""/>
        <dsp:cNvSpPr/>
      </dsp:nvSpPr>
      <dsp:spPr>
        <a:xfrm>
          <a:off x="9947843" y="192586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Entretien avec la victime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(autant de temps que nécessaires) </a:t>
          </a:r>
          <a:endParaRPr lang="fr-FR" sz="900" b="0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Sur plusieurs semaines </a:t>
          </a:r>
          <a:r>
            <a:rPr lang="fr-FR" sz="900" b="0" kern="1200" dirty="0">
              <a:solidFill>
                <a:schemeClr val="tx1"/>
              </a:solidFill>
            </a:rPr>
            <a:t>si nécessaire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73803" y="218546"/>
        <a:ext cx="1720736" cy="834408"/>
      </dsp:txXfrm>
    </dsp:sp>
    <dsp:sp modelId="{CA75F811-AA0E-4E37-85D6-EC5B7915F768}">
      <dsp:nvSpPr>
        <dsp:cNvPr id="0" name=""/>
        <dsp:cNvSpPr/>
      </dsp:nvSpPr>
      <dsp:spPr>
        <a:xfrm rot="18423908">
          <a:off x="8989045" y="2056993"/>
          <a:ext cx="119646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9646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57364" y="2042799"/>
        <a:ext cx="59823" cy="59823"/>
      </dsp:txXfrm>
    </dsp:sp>
    <dsp:sp modelId="{C346409A-4A2E-45D3-A997-BB9C999B611D}">
      <dsp:nvSpPr>
        <dsp:cNvPr id="0" name=""/>
        <dsp:cNvSpPr/>
      </dsp:nvSpPr>
      <dsp:spPr>
        <a:xfrm>
          <a:off x="9947843" y="1152188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Entretien avec les 2 parents </a:t>
          </a:r>
          <a:r>
            <a:rPr lang="fr-FR" sz="900" kern="1200" dirty="0">
              <a:solidFill>
                <a:schemeClr val="tx1"/>
              </a:solidFill>
            </a:rPr>
            <a:t>de la victime et explication de la prise en charge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973803" y="1178148"/>
        <a:ext cx="1720736" cy="834408"/>
      </dsp:txXfrm>
    </dsp:sp>
    <dsp:sp modelId="{1820ADD4-708A-4D86-BB96-863B704BB61D}">
      <dsp:nvSpPr>
        <dsp:cNvPr id="0" name=""/>
        <dsp:cNvSpPr/>
      </dsp:nvSpPr>
      <dsp:spPr>
        <a:xfrm rot="201034">
          <a:off x="9226098" y="2555239"/>
          <a:ext cx="714733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14733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65596" y="2553087"/>
        <a:ext cx="35736" cy="35736"/>
      </dsp:txXfrm>
    </dsp:sp>
    <dsp:sp modelId="{4374C9AD-5B05-47BC-9460-68105A42FAF9}">
      <dsp:nvSpPr>
        <dsp:cNvPr id="0" name=""/>
        <dsp:cNvSpPr/>
      </dsp:nvSpPr>
      <dsp:spPr>
        <a:xfrm>
          <a:off x="9940221" y="2119225"/>
          <a:ext cx="1772656" cy="94523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Entretiens avec le(s) auteur(s) et leur(s) </a:t>
          </a:r>
          <a:r>
            <a:rPr lang="fr-FR" sz="900" b="1" kern="1200" dirty="0">
              <a:solidFill>
                <a:schemeClr val="tx1"/>
              </a:solidFill>
            </a:rPr>
            <a:t>avec les 2 parents </a:t>
          </a:r>
          <a:endParaRPr lang="fr-FR" sz="900" b="1" kern="1200" noProof="0" dirty="0">
            <a:solidFill>
              <a:schemeClr val="tx1"/>
            </a:solidFill>
          </a:endParaRPr>
        </a:p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 noProof="0" dirty="0">
            <a:solidFill>
              <a:schemeClr val="tx1"/>
            </a:solidFill>
          </a:endParaRPr>
        </a:p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Consignation des éléments par écrit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9967906" y="2146910"/>
        <a:ext cx="1717286" cy="889863"/>
      </dsp:txXfrm>
    </dsp:sp>
    <dsp:sp modelId="{65AAA35A-FD4C-4CCD-B5B6-4F7C352F3DFE}">
      <dsp:nvSpPr>
        <dsp:cNvPr id="0" name=""/>
        <dsp:cNvSpPr/>
      </dsp:nvSpPr>
      <dsp:spPr>
        <a:xfrm rot="2967848">
          <a:off x="9032492" y="2955988"/>
          <a:ext cx="1109567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109567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9559537" y="2943965"/>
        <a:ext cx="55478" cy="55478"/>
      </dsp:txXfrm>
    </dsp:sp>
    <dsp:sp modelId="{254CD130-2C8A-41A3-A702-B99F618F6910}">
      <dsp:nvSpPr>
        <dsp:cNvPr id="0" name=""/>
        <dsp:cNvSpPr/>
      </dsp:nvSpPr>
      <dsp:spPr>
        <a:xfrm>
          <a:off x="9947843" y="3142544"/>
          <a:ext cx="1772656" cy="50159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Intervention éducative dans la classe de la victime</a:t>
          </a:r>
          <a:endParaRPr lang="fr-FR" sz="900" b="1" kern="1200" noProof="0" dirty="0">
            <a:solidFill>
              <a:schemeClr val="tx1"/>
            </a:solidFill>
          </a:endParaRPr>
        </a:p>
      </dsp:txBody>
      <dsp:txXfrm>
        <a:off x="9962534" y="3157235"/>
        <a:ext cx="1743274" cy="472208"/>
      </dsp:txXfrm>
    </dsp:sp>
    <dsp:sp modelId="{2E1809DA-B214-42AA-95E8-29C7D6A90E34}">
      <dsp:nvSpPr>
        <dsp:cNvPr id="0" name=""/>
        <dsp:cNvSpPr/>
      </dsp:nvSpPr>
      <dsp:spPr>
        <a:xfrm rot="3959622">
          <a:off x="8701006" y="3343960"/>
          <a:ext cx="1772538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772538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9542962" y="3315364"/>
        <a:ext cx="88626" cy="88626"/>
      </dsp:txXfrm>
    </dsp:sp>
    <dsp:sp modelId="{7CA3832D-E3CF-41D2-AF3F-D7FE90C466F6}">
      <dsp:nvSpPr>
        <dsp:cNvPr id="0" name=""/>
        <dsp:cNvSpPr/>
      </dsp:nvSpPr>
      <dsp:spPr>
        <a:xfrm>
          <a:off x="9947843" y="3726121"/>
          <a:ext cx="1772656" cy="88632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Concertation </a:t>
          </a:r>
          <a:r>
            <a:rPr lang="fr-FR" sz="900" b="0" kern="1200" noProof="0" dirty="0">
              <a:solidFill>
                <a:schemeClr val="tx1"/>
              </a:solidFill>
            </a:rPr>
            <a:t>avec l’équipe éducative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FR" sz="900" kern="1200" noProof="0" dirty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noProof="0" dirty="0">
              <a:solidFill>
                <a:schemeClr val="tx1"/>
              </a:solidFill>
            </a:rPr>
            <a:t>Strict respect de la confidentialité</a:t>
          </a:r>
        </a:p>
      </dsp:txBody>
      <dsp:txXfrm>
        <a:off x="9973803" y="3752081"/>
        <a:ext cx="1720736" cy="834408"/>
      </dsp:txXfrm>
    </dsp:sp>
    <dsp:sp modelId="{8F8B82B7-D949-414F-90E8-9C550EF7AF37}">
      <dsp:nvSpPr>
        <dsp:cNvPr id="0" name=""/>
        <dsp:cNvSpPr/>
      </dsp:nvSpPr>
      <dsp:spPr>
        <a:xfrm rot="631615">
          <a:off x="4261650" y="3380769"/>
          <a:ext cx="721201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21201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604220" y="3378456"/>
        <a:ext cx="36060" cy="36060"/>
      </dsp:txXfrm>
    </dsp:sp>
    <dsp:sp modelId="{2A4E2B6C-CF75-4624-9147-F42D600B4AC9}">
      <dsp:nvSpPr>
        <dsp:cNvPr id="0" name=""/>
        <dsp:cNvSpPr/>
      </dsp:nvSpPr>
      <dsp:spPr>
        <a:xfrm>
          <a:off x="4976782" y="3019203"/>
          <a:ext cx="1772656" cy="88632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900" b="1" kern="1200" dirty="0">
              <a:solidFill>
                <a:schemeClr val="tx1"/>
              </a:solidFill>
            </a:rPr>
            <a:t>Signalement DSDEN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800" b="1" kern="1200" dirty="0">
              <a:solidFill>
                <a:schemeClr val="tx1"/>
              </a:solidFill>
            </a:rPr>
            <a:t>ARENA : Fait établissement niveau  2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800" b="1" kern="1200" dirty="0">
              <a:solidFill>
                <a:schemeClr val="tx1"/>
              </a:solidFill>
            </a:rPr>
            <a:t>ou 3 selon la gravité et/ou le danger</a:t>
          </a:r>
        </a:p>
      </dsp:txBody>
      <dsp:txXfrm>
        <a:off x="5002742" y="3045163"/>
        <a:ext cx="1720736" cy="834408"/>
      </dsp:txXfrm>
    </dsp:sp>
    <dsp:sp modelId="{4E52FE26-4008-4070-90D4-670F805ED119}">
      <dsp:nvSpPr>
        <dsp:cNvPr id="0" name=""/>
        <dsp:cNvSpPr/>
      </dsp:nvSpPr>
      <dsp:spPr>
        <a:xfrm>
          <a:off x="6749438" y="3446650"/>
          <a:ext cx="709062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09062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7086243" y="3444641"/>
        <a:ext cx="35453" cy="35453"/>
      </dsp:txXfrm>
    </dsp:sp>
    <dsp:sp modelId="{0CF8F73D-002D-4A65-8FEF-093FC95508AD}">
      <dsp:nvSpPr>
        <dsp:cNvPr id="0" name=""/>
        <dsp:cNvSpPr/>
      </dsp:nvSpPr>
      <dsp:spPr>
        <a:xfrm>
          <a:off x="7458501" y="3121148"/>
          <a:ext cx="2016007" cy="68243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50" i="0" kern="1200" dirty="0">
              <a:solidFill>
                <a:schemeClr val="tx1"/>
              </a:solidFill>
            </a:rPr>
            <a:t>En fonction de la gravité, </a:t>
          </a:r>
        </a:p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50" i="0" kern="1200" dirty="0">
              <a:solidFill>
                <a:schemeClr val="tx1"/>
              </a:solidFill>
            </a:rPr>
            <a:t>la CMPV et/ou la coordination enfance en danger seront interpellées</a:t>
          </a:r>
        </a:p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50" i="0" kern="1200" dirty="0">
              <a:solidFill>
                <a:schemeClr val="tx1"/>
              </a:solidFill>
            </a:rPr>
            <a:t>Transmission aux partenaires si nécessaire</a:t>
          </a:r>
          <a:endParaRPr lang="fr-FR" sz="850" b="0" i="0" kern="1200" dirty="0">
            <a:solidFill>
              <a:schemeClr val="tx1"/>
            </a:solidFill>
          </a:endParaRPr>
        </a:p>
      </dsp:txBody>
      <dsp:txXfrm>
        <a:off x="7478489" y="3141136"/>
        <a:ext cx="1976031" cy="642461"/>
      </dsp:txXfrm>
    </dsp:sp>
    <dsp:sp modelId="{FA3ECACE-8FA2-465F-A25D-E55269868A00}">
      <dsp:nvSpPr>
        <dsp:cNvPr id="0" name=""/>
        <dsp:cNvSpPr/>
      </dsp:nvSpPr>
      <dsp:spPr>
        <a:xfrm rot="3450262">
          <a:off x="3962332" y="3871485"/>
          <a:ext cx="1319836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319836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589254" y="3854206"/>
        <a:ext cx="65991" cy="65991"/>
      </dsp:txXfrm>
    </dsp:sp>
    <dsp:sp modelId="{DAF81F35-D833-4F2A-9B36-FE60DD1D32B6}">
      <dsp:nvSpPr>
        <dsp:cNvPr id="0" name=""/>
        <dsp:cNvSpPr/>
      </dsp:nvSpPr>
      <dsp:spPr>
        <a:xfrm>
          <a:off x="4976782" y="4226311"/>
          <a:ext cx="1772656" cy="4349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chemeClr val="tx1"/>
              </a:solidFill>
            </a:rPr>
            <a:t>La situation ne relève pas de l’intimidation ou du harcèlement</a:t>
          </a:r>
        </a:p>
      </dsp:txBody>
      <dsp:txXfrm>
        <a:off x="4989522" y="4239051"/>
        <a:ext cx="1747176" cy="409494"/>
      </dsp:txXfrm>
    </dsp:sp>
    <dsp:sp modelId="{E9C997D9-6E94-454D-8260-D09697A9D1ED}">
      <dsp:nvSpPr>
        <dsp:cNvPr id="0" name=""/>
        <dsp:cNvSpPr/>
      </dsp:nvSpPr>
      <dsp:spPr>
        <a:xfrm>
          <a:off x="6749438" y="4428081"/>
          <a:ext cx="709062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709062" y="1571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7086243" y="4426072"/>
        <a:ext cx="35453" cy="35453"/>
      </dsp:txXfrm>
    </dsp:sp>
    <dsp:sp modelId="{E15C0EC4-6286-4C99-AB08-4CA55B3E8856}">
      <dsp:nvSpPr>
        <dsp:cNvPr id="0" name=""/>
        <dsp:cNvSpPr/>
      </dsp:nvSpPr>
      <dsp:spPr>
        <a:xfrm>
          <a:off x="7458501" y="3936535"/>
          <a:ext cx="2016007" cy="101452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Relève d’une prise en charge par 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l’équipe pédagogique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le pôle ressource de circonscription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le médecin scolaire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900" kern="1200" dirty="0">
              <a:solidFill>
                <a:schemeClr val="tx1"/>
              </a:solidFill>
            </a:rPr>
            <a:t>    - des partenaires extérieurs</a:t>
          </a:r>
        </a:p>
      </dsp:txBody>
      <dsp:txXfrm>
        <a:off x="7488215" y="3966249"/>
        <a:ext cx="1956579" cy="955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383F6-8C9C-472D-A857-6CFE6A3C1CE9}">
      <dsp:nvSpPr>
        <dsp:cNvPr id="0" name=""/>
        <dsp:cNvSpPr/>
      </dsp:nvSpPr>
      <dsp:spPr>
        <a:xfrm>
          <a:off x="2869" y="0"/>
          <a:ext cx="5879353" cy="111897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00" kern="1200" dirty="0">
              <a:solidFill>
                <a:schemeClr val="tx1"/>
              </a:solidFill>
            </a:rPr>
            <a:t>Réaliser des rencontres de suivi de l’élève victime et de ses 2 parents </a:t>
          </a:r>
          <a:r>
            <a:rPr lang="fr-FR" sz="1000" b="0" kern="1200" dirty="0">
              <a:solidFill>
                <a:schemeClr val="tx1"/>
              </a:solidFill>
            </a:rPr>
            <a:t>après</a:t>
          </a:r>
          <a:r>
            <a:rPr lang="fr-FR" sz="1000" b="1" kern="1200" dirty="0">
              <a:solidFill>
                <a:schemeClr val="tx1"/>
              </a:solidFill>
            </a:rPr>
            <a:t> </a:t>
          </a:r>
          <a:r>
            <a:rPr lang="fr-FR" sz="1000" kern="1200" dirty="0">
              <a:solidFill>
                <a:schemeClr val="tx1"/>
              </a:solidFill>
            </a:rPr>
            <a:t>la prise en compte de la situation, puis également au bout de 2 mois.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00" kern="1200" dirty="0">
              <a:solidFill>
                <a:schemeClr val="tx1"/>
              </a:solidFill>
            </a:rPr>
            <a:t>Si la situation ne s’améliore pas rapidement, ou n’est pas résolue  :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00" b="1" kern="1200" dirty="0">
              <a:solidFill>
                <a:schemeClr val="tx1"/>
              </a:solidFill>
            </a:rPr>
            <a:t>Signalement DSDEN :  Référent(e) harcèlement et/ou chargé(e) de prévention violence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00" b="1" kern="1200" dirty="0">
              <a:solidFill>
                <a:schemeClr val="tx1"/>
              </a:solidFill>
            </a:rPr>
            <a:t>+ ARENA : fait établissement niveau 2 ou 3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00" b="1" kern="1200" dirty="0">
              <a:solidFill>
                <a:schemeClr val="tx1"/>
              </a:solidFill>
            </a:rPr>
            <a:t>Un soutien technique par le référent départemental harcèlement peut être sollicité</a:t>
          </a:r>
        </a:p>
      </dsp:txBody>
      <dsp:txXfrm>
        <a:off x="57493" y="54624"/>
        <a:ext cx="5770105" cy="1009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3F1AC-538B-45FE-8EB6-E0DA4DBC6800}">
      <dsp:nvSpPr>
        <dsp:cNvPr id="0" name=""/>
        <dsp:cNvSpPr/>
      </dsp:nvSpPr>
      <dsp:spPr>
        <a:xfrm>
          <a:off x="3155906" y="5408137"/>
          <a:ext cx="385615" cy="553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807" y="0"/>
              </a:lnTo>
              <a:lnTo>
                <a:pt x="192807" y="553336"/>
              </a:lnTo>
              <a:lnTo>
                <a:pt x="385615" y="553336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331853" y="5667944"/>
        <a:ext cx="33722" cy="33722"/>
      </dsp:txXfrm>
    </dsp:sp>
    <dsp:sp modelId="{5CC40749-5342-4D3E-B904-945F9B510DCB}">
      <dsp:nvSpPr>
        <dsp:cNvPr id="0" name=""/>
        <dsp:cNvSpPr/>
      </dsp:nvSpPr>
      <dsp:spPr>
        <a:xfrm>
          <a:off x="3155906" y="5277165"/>
          <a:ext cx="376137" cy="130972"/>
        </a:xfrm>
        <a:custGeom>
          <a:avLst/>
          <a:gdLst/>
          <a:ahLst/>
          <a:cxnLst/>
          <a:rect l="0" t="0" r="0" b="0"/>
          <a:pathLst>
            <a:path>
              <a:moveTo>
                <a:pt x="0" y="130972"/>
              </a:moveTo>
              <a:lnTo>
                <a:pt x="188068" y="130972"/>
              </a:lnTo>
              <a:lnTo>
                <a:pt x="188068" y="0"/>
              </a:lnTo>
              <a:lnTo>
                <a:pt x="376137" y="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334018" y="5332694"/>
        <a:ext cx="19914" cy="19914"/>
      </dsp:txXfrm>
    </dsp:sp>
    <dsp:sp modelId="{A5135508-3679-48DA-925D-1C0BCC8BCE3F}">
      <dsp:nvSpPr>
        <dsp:cNvPr id="0" name=""/>
        <dsp:cNvSpPr/>
      </dsp:nvSpPr>
      <dsp:spPr>
        <a:xfrm>
          <a:off x="3155906" y="4550856"/>
          <a:ext cx="368488" cy="857281"/>
        </a:xfrm>
        <a:custGeom>
          <a:avLst/>
          <a:gdLst/>
          <a:ahLst/>
          <a:cxnLst/>
          <a:rect l="0" t="0" r="0" b="0"/>
          <a:pathLst>
            <a:path>
              <a:moveTo>
                <a:pt x="0" y="857281"/>
              </a:moveTo>
              <a:lnTo>
                <a:pt x="184244" y="857281"/>
              </a:lnTo>
              <a:lnTo>
                <a:pt x="184244" y="0"/>
              </a:lnTo>
              <a:lnTo>
                <a:pt x="368488" y="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316823" y="4956169"/>
        <a:ext cx="46656" cy="46656"/>
      </dsp:txXfrm>
    </dsp:sp>
    <dsp:sp modelId="{68F27DA1-482D-423C-ADF2-E3314F2BD66B}">
      <dsp:nvSpPr>
        <dsp:cNvPr id="0" name=""/>
        <dsp:cNvSpPr/>
      </dsp:nvSpPr>
      <dsp:spPr>
        <a:xfrm>
          <a:off x="837934" y="3190863"/>
          <a:ext cx="371797" cy="2217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898" y="0"/>
              </a:lnTo>
              <a:lnTo>
                <a:pt x="185898" y="2217274"/>
              </a:lnTo>
              <a:lnTo>
                <a:pt x="371797" y="221727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0" kern="1200"/>
        </a:p>
      </dsp:txBody>
      <dsp:txXfrm>
        <a:off x="967627" y="4243294"/>
        <a:ext cx="112411" cy="112411"/>
      </dsp:txXfrm>
    </dsp:sp>
    <dsp:sp modelId="{0E6600F2-23E5-4E95-9564-BE56EDC50E63}">
      <dsp:nvSpPr>
        <dsp:cNvPr id="0" name=""/>
        <dsp:cNvSpPr/>
      </dsp:nvSpPr>
      <dsp:spPr>
        <a:xfrm>
          <a:off x="3199559" y="3466142"/>
          <a:ext cx="351226" cy="91606"/>
        </a:xfrm>
        <a:custGeom>
          <a:avLst/>
          <a:gdLst/>
          <a:ahLst/>
          <a:cxnLst/>
          <a:rect l="0" t="0" r="0" b="0"/>
          <a:pathLst>
            <a:path>
              <a:moveTo>
                <a:pt x="0" y="91606"/>
              </a:moveTo>
              <a:lnTo>
                <a:pt x="175613" y="91606"/>
              </a:lnTo>
              <a:lnTo>
                <a:pt x="175613" y="0"/>
              </a:lnTo>
              <a:lnTo>
                <a:pt x="351226" y="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3366098" y="3502871"/>
        <a:ext cx="18148" cy="18148"/>
      </dsp:txXfrm>
    </dsp:sp>
    <dsp:sp modelId="{8EED28DF-39CE-4EF3-86F9-6B150A124BE6}">
      <dsp:nvSpPr>
        <dsp:cNvPr id="0" name=""/>
        <dsp:cNvSpPr/>
      </dsp:nvSpPr>
      <dsp:spPr>
        <a:xfrm>
          <a:off x="837934" y="3190863"/>
          <a:ext cx="415449" cy="366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724" y="0"/>
              </a:lnTo>
              <a:lnTo>
                <a:pt x="207724" y="366886"/>
              </a:lnTo>
              <a:lnTo>
                <a:pt x="415449" y="366886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0" kern="1200"/>
        </a:p>
      </dsp:txBody>
      <dsp:txXfrm>
        <a:off x="1031803" y="3360449"/>
        <a:ext cx="27713" cy="27713"/>
      </dsp:txXfrm>
    </dsp:sp>
    <dsp:sp modelId="{4FE70AA5-883D-4EDB-995C-9A35C17C336A}">
      <dsp:nvSpPr>
        <dsp:cNvPr id="0" name=""/>
        <dsp:cNvSpPr/>
      </dsp:nvSpPr>
      <dsp:spPr>
        <a:xfrm>
          <a:off x="3173344" y="2332629"/>
          <a:ext cx="378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7177"/>
              </a:moveTo>
              <a:lnTo>
                <a:pt x="189372" y="87177"/>
              </a:lnTo>
              <a:lnTo>
                <a:pt x="189372" y="45720"/>
              </a:lnTo>
              <a:lnTo>
                <a:pt x="378745" y="45720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3353191" y="2368824"/>
        <a:ext cx="19050" cy="19050"/>
      </dsp:txXfrm>
    </dsp:sp>
    <dsp:sp modelId="{6D337540-BD27-4CBA-839A-F91E954D0D87}">
      <dsp:nvSpPr>
        <dsp:cNvPr id="0" name=""/>
        <dsp:cNvSpPr/>
      </dsp:nvSpPr>
      <dsp:spPr>
        <a:xfrm>
          <a:off x="837934" y="2419806"/>
          <a:ext cx="389234" cy="771056"/>
        </a:xfrm>
        <a:custGeom>
          <a:avLst/>
          <a:gdLst/>
          <a:ahLst/>
          <a:cxnLst/>
          <a:rect l="0" t="0" r="0" b="0"/>
          <a:pathLst>
            <a:path>
              <a:moveTo>
                <a:pt x="0" y="771056"/>
              </a:moveTo>
              <a:lnTo>
                <a:pt x="194617" y="771056"/>
              </a:lnTo>
              <a:lnTo>
                <a:pt x="194617" y="0"/>
              </a:lnTo>
              <a:lnTo>
                <a:pt x="389234" y="0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0" kern="1200"/>
        </a:p>
      </dsp:txBody>
      <dsp:txXfrm>
        <a:off x="1010958" y="2783741"/>
        <a:ext cx="43186" cy="43186"/>
      </dsp:txXfrm>
    </dsp:sp>
    <dsp:sp modelId="{E72B272E-BA1C-49C5-868C-A13E48CFEEC7}">
      <dsp:nvSpPr>
        <dsp:cNvPr id="0" name=""/>
        <dsp:cNvSpPr/>
      </dsp:nvSpPr>
      <dsp:spPr>
        <a:xfrm>
          <a:off x="3173344" y="884322"/>
          <a:ext cx="3892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9234" y="45720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3358231" y="920311"/>
        <a:ext cx="19461" cy="19461"/>
      </dsp:txXfrm>
    </dsp:sp>
    <dsp:sp modelId="{75B29DFF-1FC7-4516-A474-0602B654F8E9}">
      <dsp:nvSpPr>
        <dsp:cNvPr id="0" name=""/>
        <dsp:cNvSpPr/>
      </dsp:nvSpPr>
      <dsp:spPr>
        <a:xfrm>
          <a:off x="837934" y="930042"/>
          <a:ext cx="389234" cy="2260820"/>
        </a:xfrm>
        <a:custGeom>
          <a:avLst/>
          <a:gdLst/>
          <a:ahLst/>
          <a:cxnLst/>
          <a:rect l="0" t="0" r="0" b="0"/>
          <a:pathLst>
            <a:path>
              <a:moveTo>
                <a:pt x="0" y="2260820"/>
              </a:moveTo>
              <a:lnTo>
                <a:pt x="194617" y="2260820"/>
              </a:lnTo>
              <a:lnTo>
                <a:pt x="194617" y="0"/>
              </a:lnTo>
              <a:lnTo>
                <a:pt x="389234" y="0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0" kern="1200"/>
        </a:p>
      </dsp:txBody>
      <dsp:txXfrm>
        <a:off x="975200" y="2003100"/>
        <a:ext cx="114704" cy="114704"/>
      </dsp:txXfrm>
    </dsp:sp>
    <dsp:sp modelId="{CE24D42A-0499-481F-96EA-C8DA5FABD7C6}">
      <dsp:nvSpPr>
        <dsp:cNvPr id="0" name=""/>
        <dsp:cNvSpPr/>
      </dsp:nvSpPr>
      <dsp:spPr>
        <a:xfrm rot="16200000">
          <a:off x="-1020175" y="2894190"/>
          <a:ext cx="3122873" cy="593346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/>
            <a:t>Entretiens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menés par le directeur ou le référent</a:t>
          </a:r>
        </a:p>
      </dsp:txBody>
      <dsp:txXfrm>
        <a:off x="-991210" y="2923155"/>
        <a:ext cx="3064943" cy="535416"/>
      </dsp:txXfrm>
    </dsp:sp>
    <dsp:sp modelId="{76F853C2-D54F-48A5-B7C8-253439887E79}">
      <dsp:nvSpPr>
        <dsp:cNvPr id="0" name=""/>
        <dsp:cNvSpPr/>
      </dsp:nvSpPr>
      <dsp:spPr>
        <a:xfrm>
          <a:off x="1227169" y="633369"/>
          <a:ext cx="1946174" cy="593346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/>
            <a:t>Accueil de </a:t>
          </a:r>
          <a:r>
            <a:rPr lang="fr-FR" sz="1100" b="1" kern="1200" dirty="0"/>
            <a:t>l’élève victime</a:t>
          </a:r>
        </a:p>
      </dsp:txBody>
      <dsp:txXfrm>
        <a:off x="1256134" y="662334"/>
        <a:ext cx="1888244" cy="535416"/>
      </dsp:txXfrm>
    </dsp:sp>
    <dsp:sp modelId="{F0FC0EEA-76A1-4C56-8F8B-5A41DC69FCE0}">
      <dsp:nvSpPr>
        <dsp:cNvPr id="0" name=""/>
        <dsp:cNvSpPr/>
      </dsp:nvSpPr>
      <dsp:spPr>
        <a:xfrm>
          <a:off x="3562579" y="4081"/>
          <a:ext cx="7075474" cy="1851921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000" b="1" kern="1200" dirty="0"/>
            <a:t>Mettre l’élève victime en confiance. Rappeler le rôle protecteur de l’École. Puis recueillir son témoignage :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000" kern="1200" dirty="0"/>
            <a:t>- Nature des faits, auteurs, lieux, début des faits, fréquence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000" kern="1200" dirty="0"/>
            <a:t>- Témoins ?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000" kern="1200" dirty="0"/>
            <a:t>- Quelle interprétation l’élève fait-il de ces actes ?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000" kern="1200" dirty="0"/>
            <a:t>- A-t-il pu réagir pour se protéger ? en parler (à l’école, à la maison, dans son entourage), s’opposer verbalement /physiquement, fuir. Si non, pourquoi ?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§"/>
          </a:pPr>
          <a:r>
            <a:rPr lang="fr-FR" sz="1000" kern="1200" dirty="0"/>
            <a:t>- Quels sont les effets, les conséquences ? Quel est son ressenti ?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Possibilités pour l’élève de mettre ses propos par écrit </a:t>
          </a:r>
          <a:r>
            <a:rPr lang="fr-FR" sz="1000" kern="1200" dirty="0"/>
            <a:t>ou d’être aidé par un adulte qui les transcrit. Conformément à la réglementation, </a:t>
          </a:r>
          <a:r>
            <a:rPr lang="fr-FR" sz="1000" b="1" kern="1200" dirty="0"/>
            <a:t>ces écrits sont </a:t>
          </a:r>
          <a:r>
            <a:rPr lang="fr-FR" sz="1000" b="1" kern="1200" dirty="0">
              <a:solidFill>
                <a:schemeClr val="tx1"/>
              </a:solidFill>
            </a:rPr>
            <a:t>conservés.</a:t>
          </a:r>
        </a:p>
      </dsp:txBody>
      <dsp:txXfrm>
        <a:off x="3652982" y="94484"/>
        <a:ext cx="6894668" cy="1671115"/>
      </dsp:txXfrm>
    </dsp:sp>
    <dsp:sp modelId="{BB723DEB-3ADC-446D-9543-F8E1CE366191}">
      <dsp:nvSpPr>
        <dsp:cNvPr id="0" name=""/>
        <dsp:cNvSpPr/>
      </dsp:nvSpPr>
      <dsp:spPr>
        <a:xfrm>
          <a:off x="1227169" y="2123133"/>
          <a:ext cx="1946174" cy="59334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/>
            <a:t>Accueil des </a:t>
          </a:r>
          <a:r>
            <a:rPr lang="fr-FR" sz="1100" b="1" kern="1200" dirty="0"/>
            <a:t>témoins</a:t>
          </a:r>
          <a:r>
            <a:rPr lang="fr-FR" sz="1100" b="0" kern="1200" dirty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u="sng" kern="1200" dirty="0"/>
            <a:t>séparément</a:t>
          </a:r>
        </a:p>
      </dsp:txBody>
      <dsp:txXfrm>
        <a:off x="1256134" y="2152098"/>
        <a:ext cx="1888244" cy="535416"/>
      </dsp:txXfrm>
    </dsp:sp>
    <dsp:sp modelId="{217B04AE-2072-4267-8237-A44D79FDF66D}">
      <dsp:nvSpPr>
        <dsp:cNvPr id="0" name=""/>
        <dsp:cNvSpPr/>
      </dsp:nvSpPr>
      <dsp:spPr>
        <a:xfrm>
          <a:off x="3552089" y="1962883"/>
          <a:ext cx="7075474" cy="83093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/>
            <a:t>Evoquer la situation de l’élève victime de harcèlement. Puis recueillir le témoignage du témoin :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- Description des faits, leurs réactions ou non réaction, les raisons, leur part de responsabilité éventuelle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- Relever leurs propositions de résolution du problème. </a:t>
          </a:r>
          <a:r>
            <a:rPr lang="fr-FR" sz="1000" b="1" kern="1200" dirty="0"/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/>
            <a:t>Mettre l’accent sur la dimension éducative de ces entretiens. </a:t>
          </a:r>
        </a:p>
      </dsp:txBody>
      <dsp:txXfrm>
        <a:off x="3592652" y="2003446"/>
        <a:ext cx="6994348" cy="749807"/>
      </dsp:txXfrm>
    </dsp:sp>
    <dsp:sp modelId="{D02F8367-C880-4585-B7B4-AABB5E09B3F4}">
      <dsp:nvSpPr>
        <dsp:cNvPr id="0" name=""/>
        <dsp:cNvSpPr/>
      </dsp:nvSpPr>
      <dsp:spPr>
        <a:xfrm>
          <a:off x="1253384" y="2899248"/>
          <a:ext cx="1946174" cy="1317002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0" kern="1200" dirty="0"/>
            <a:t>Accueil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1100" b="0" kern="1200" dirty="0"/>
            <a:t>- de </a:t>
          </a:r>
          <a:r>
            <a:rPr lang="fr-FR" sz="1100" b="1" kern="1200" dirty="0"/>
            <a:t>l’élève auteur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1100" b="0" kern="1200" dirty="0"/>
            <a:t>- des élèves auteurs, chacun  </a:t>
          </a:r>
          <a:r>
            <a:rPr lang="fr-FR" sz="1100" b="1" u="sng" kern="1200" dirty="0"/>
            <a:t>séparément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fr-FR" sz="1000" b="1" kern="1200" dirty="0"/>
            <a:t>En aucun cas la victime et l’auteur ne sont mis en situation de confrontation</a:t>
          </a:r>
          <a:endParaRPr lang="fr-FR" sz="1000" b="1" u="sng" kern="1200" dirty="0"/>
        </a:p>
      </dsp:txBody>
      <dsp:txXfrm>
        <a:off x="1317675" y="2963539"/>
        <a:ext cx="1817592" cy="1188420"/>
      </dsp:txXfrm>
    </dsp:sp>
    <dsp:sp modelId="{495DFB80-DD15-4FC6-9470-567365D54949}">
      <dsp:nvSpPr>
        <dsp:cNvPr id="0" name=""/>
        <dsp:cNvSpPr/>
      </dsp:nvSpPr>
      <dsp:spPr>
        <a:xfrm>
          <a:off x="3550785" y="2892003"/>
          <a:ext cx="7075474" cy="1148278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/>
            <a:t>Informer l’élève auteur </a:t>
          </a:r>
          <a:r>
            <a:rPr lang="fr-FR" sz="1000" kern="1200" dirty="0"/>
            <a:t>qu’un élève s’est plaint de harcèlement</a:t>
          </a:r>
          <a:r>
            <a:rPr lang="fr-FR" sz="1000" b="1" kern="1200" dirty="0"/>
            <a:t>. Ne donner ni l’identité de l’élève victime ni de précisions sur les faits</a:t>
          </a:r>
          <a:r>
            <a:rPr lang="fr-FR" sz="1000" kern="1200" dirty="0"/>
            <a:t> présumés. </a:t>
          </a:r>
          <a:r>
            <a:rPr lang="fr-FR" sz="1000" b="1" kern="1200" dirty="0"/>
            <a:t>Puis demander à l’auteur sa version des faits</a:t>
          </a:r>
          <a:r>
            <a:rPr lang="fr-FR" sz="1000" kern="1200" dirty="0"/>
            <a:t>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Selon le degré de reconnaissance des faits :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- Rappeler les règles du vivre ensemble et les conséquences du harcèlement.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- En fonction de la nature et de la gravité du harcèlement, informer l’élève des suites possibles (sanctions) et demander de proposer une mesure de réparation. </a:t>
          </a:r>
        </a:p>
      </dsp:txBody>
      <dsp:txXfrm>
        <a:off x="3606839" y="2948057"/>
        <a:ext cx="6963366" cy="1036170"/>
      </dsp:txXfrm>
    </dsp:sp>
    <dsp:sp modelId="{DFAB51C4-CCE6-457F-9970-A93F7D861850}">
      <dsp:nvSpPr>
        <dsp:cNvPr id="0" name=""/>
        <dsp:cNvSpPr/>
      </dsp:nvSpPr>
      <dsp:spPr>
        <a:xfrm>
          <a:off x="1209731" y="5111464"/>
          <a:ext cx="1946174" cy="593346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/>
            <a:t>Rencontre avec les </a:t>
          </a:r>
          <a:r>
            <a:rPr lang="fr-FR" sz="1100" b="1" kern="1200" dirty="0"/>
            <a:t>parents</a:t>
          </a:r>
          <a:r>
            <a:rPr lang="fr-FR" sz="1100" b="0" kern="1200" dirty="0"/>
            <a:t> </a:t>
          </a:r>
        </a:p>
      </dsp:txBody>
      <dsp:txXfrm>
        <a:off x="1238696" y="5140429"/>
        <a:ext cx="1888244" cy="535416"/>
      </dsp:txXfrm>
    </dsp:sp>
    <dsp:sp modelId="{1391AE73-E00C-47B5-8B23-1AC5A2BA6B2C}">
      <dsp:nvSpPr>
        <dsp:cNvPr id="0" name=""/>
        <dsp:cNvSpPr/>
      </dsp:nvSpPr>
      <dsp:spPr>
        <a:xfrm>
          <a:off x="3524395" y="4142818"/>
          <a:ext cx="3959998" cy="816076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/>
            <a:t>De la victime 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/>
            <a:t>- Les entendre, les soutenir, les rassurer de la protection de leur enfant.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- Les associer au traitement de la situation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- Les informer de leurs droits, du protocole mis en œuvre</a:t>
          </a:r>
        </a:p>
      </dsp:txBody>
      <dsp:txXfrm>
        <a:off x="3564233" y="4182656"/>
        <a:ext cx="3880322" cy="736400"/>
      </dsp:txXfrm>
    </dsp:sp>
    <dsp:sp modelId="{E3F18AB0-7E72-426F-9E57-8D2998016676}">
      <dsp:nvSpPr>
        <dsp:cNvPr id="0" name=""/>
        <dsp:cNvSpPr/>
      </dsp:nvSpPr>
      <dsp:spPr>
        <a:xfrm>
          <a:off x="3532044" y="5046158"/>
          <a:ext cx="3959998" cy="462014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/>
            <a:t>Des élèves témoins actifs ou passifs 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Les informer de la situation, du protocole mis en œuvre</a:t>
          </a:r>
        </a:p>
      </dsp:txBody>
      <dsp:txXfrm>
        <a:off x="3554598" y="5068712"/>
        <a:ext cx="3914890" cy="416906"/>
      </dsp:txXfrm>
    </dsp:sp>
    <dsp:sp modelId="{2AE7B12C-1F62-49E7-8D7C-83542F077F8B}">
      <dsp:nvSpPr>
        <dsp:cNvPr id="0" name=""/>
        <dsp:cNvSpPr/>
      </dsp:nvSpPr>
      <dsp:spPr>
        <a:xfrm>
          <a:off x="3541521" y="5577398"/>
          <a:ext cx="3959998" cy="768151"/>
        </a:xfrm>
        <a:prstGeom prst="roundRect">
          <a:avLst/>
        </a:prstGeom>
        <a:solidFill>
          <a:srgbClr val="9A7500"/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/>
            <a:t>De l’élève auteur/des </a:t>
          </a:r>
          <a:r>
            <a:rPr lang="fr-FR" sz="1000" b="1" kern="1200"/>
            <a:t>élèves auteurs :</a:t>
          </a:r>
          <a:endParaRPr lang="fr-FR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- Les informer de la situation, du protocole mis en œuvre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- Les informer des conséquences des actes commis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0" kern="1200" dirty="0"/>
            <a:t>- Demander leur avis concernant les mesures de réparations proposées</a:t>
          </a:r>
        </a:p>
      </dsp:txBody>
      <dsp:txXfrm>
        <a:off x="3579019" y="5614896"/>
        <a:ext cx="3885002" cy="693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F7B647D-60DE-4DF5-BB44-B5AEBBBC5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AE5B847-B8BB-4F89-A58F-C29D2FBA9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0B26019-5DD4-423D-9287-2CFAC9DD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27D9D9C-9525-474E-98AA-DB611DB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75DAEF0-8871-48AD-A762-954C359A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9657A57-EACE-4164-B46E-0284EBF4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93B5A4A-77B1-4366-B23F-9F171B222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676A049-98E2-445F-ABD0-2068DBA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03863C5-0A96-43F6-AF7D-58E983E6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6AB1006-898B-4936-B333-0EDA2DB4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AAFB439-88DB-4943-A1A0-C19F6EE42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CE9AEDB-AEDB-4844-A8F0-E624FB09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2E51A8-4306-40FA-8A46-40D588D9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596A4DB-C1CB-471A-B530-8C858BAD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5D087B2-606E-4431-A0C2-FAFDB0E4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4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4B1143-E56C-4CDC-BDDC-F8A45A6E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EC12809-D386-4982-8928-3B4AF16C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E2940E4-ECE5-4840-9702-F5654163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57C552A-A2F5-449A-8229-DA6FE4C9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E92E6B-CBBE-462B-AF54-9C92087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9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C4AA08B-BB4B-45B7-A335-27E78BC7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B7FEE3B-4B79-4A70-9268-BF1B8E7B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3B0FF8A-3009-4D6D-B988-1D4C7C52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AF4407A-A963-4C39-A700-437031F5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9D47BE-6BB9-49B6-861D-1CEDBC1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844184-0EA9-439D-BCFE-7C1F7602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8C25686-575C-4E03-9305-EED0B2C11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C14CF68-EA93-42DC-AB73-BA425097B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52E6D2C-B1D0-47EA-9DB5-66A96FE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F835021-41C3-4A4C-977A-70A1C4B6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6AACF59-6FB8-48C7-880E-F50FB5F3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6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869B5C-FE9C-4182-83C4-CB42472A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75B9AD8-D407-4252-8474-19F3D26F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39799D2-5E35-4335-B942-8F36CE9E5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5A2322D-C46D-4B71-BB23-1291AB337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F0D9641-6719-4ABA-8409-CEB02AD2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70EA6A3-C44C-4FBC-ABB7-1D5006CA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9922AE2-E83A-425B-ADCC-C968C576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664A1C4D-956D-431D-AA1E-2E56C141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55CF30-2A26-47B7-BE03-0AFAD2A1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2F87DFA-B135-4D3A-BCA5-FB6CAC13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1F1E73A-7502-437F-96C1-3C5CAE75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30BB474-2926-46A5-840F-0DEA368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5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7288CCE-EC9A-47FB-B9E2-9EA8EBC9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0387F291-2194-41B2-9076-82562CD3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401968F-BCC5-4C87-9781-2E6871D5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A33ECE-0452-4B25-A52E-15684FDC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08E5F4D-9D54-4F2B-840F-6B12646E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F39ADAD-6534-48D0-9C99-17059B67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20A743A-0EB6-43C7-AB2C-07BA56E9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097DC91-9073-4B1A-A2B8-048F1D1F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AD84DAC-E24A-4246-AD4E-AA0DF68D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B0F54C-B621-4425-96A9-88BA241F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50D0A0C-1B42-4948-AA6A-4D6E60C34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97FAB81-1E27-44E4-B652-4B2785A4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BA0A3E5-ECD2-42DD-A89D-E863BD8C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0839D3-2918-4B7C-A0E1-EE204D28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DDE0D3-6AFF-4FEF-9704-0E8562E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3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150DB27-5D75-4630-8D91-124AE2C2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7A24DFC-68FF-420C-9A99-AA1A12721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79925A3-5281-4F4E-8087-E13638AEE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1F44-16DF-4D5C-8013-0A7D5A7413E7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FB8FBAF-9F74-4F2B-A4FD-3A21E370A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58CCFD8-45E8-47E6-AB63-72DC088FE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nadege.gaillac@ac-strasbourg.fr" TargetMode="External"/><Relationship Id="rId13" Type="http://schemas.openxmlformats.org/officeDocument/2006/relationships/diagramLayout" Target="../diagrams/layout2.xml"/><Relationship Id="rId18" Type="http://schemas.openxmlformats.org/officeDocument/2006/relationships/hyperlink" Target="mailto:nonauharcelement@ac-strasbourg.fr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virginie.pierron@ac-strasbourg.fr" TargetMode="External"/><Relationship Id="rId12" Type="http://schemas.openxmlformats.org/officeDocument/2006/relationships/diagramData" Target="../diagrams/data2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hyperlink" Target="mailto:ce.preventionviolence67@ac-strasbourg.fr" TargetMode="Externa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2.xml"/><Relationship Id="rId10" Type="http://schemas.openxmlformats.org/officeDocument/2006/relationships/hyperlink" Target="https://www.ac-strasbourg.fr/" TargetMode="External"/><Relationship Id="rId19" Type="http://schemas.openxmlformats.org/officeDocument/2006/relationships/image" Target="../media/image2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mailto:ce.preventionviolence68@ac-strasbourg.fr" TargetMode="External"/><Relationship Id="rId1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043E8C05-8B13-4FC3-8028-758E21E7C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369505"/>
              </p:ext>
            </p:extLst>
          </p:nvPr>
        </p:nvGraphicFramePr>
        <p:xfrm>
          <a:off x="224589" y="858741"/>
          <a:ext cx="11726221" cy="5075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6ED8C672-1BE1-4A7F-8385-75952EEF6D2D}"/>
              </a:ext>
            </a:extLst>
          </p:cNvPr>
          <p:cNvSpPr txBox="1"/>
          <p:nvPr/>
        </p:nvSpPr>
        <p:spPr>
          <a:xfrm>
            <a:off x="1187115" y="4539"/>
            <a:ext cx="10498607" cy="68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Protocole de lutte contre le harcèlement </a:t>
            </a:r>
          </a:p>
          <a:p>
            <a:pPr algn="ctr">
              <a:lnSpc>
                <a:spcPct val="107000"/>
              </a:lnSpc>
            </a:pPr>
            <a:r>
              <a:rPr lang="fr-FR" sz="1800" b="1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Ecole </a:t>
            </a:r>
            <a:r>
              <a:rPr lang="fr-FR" b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</a:t>
            </a:r>
            <a:r>
              <a:rPr lang="fr-FR" sz="1800" b="1" smtClean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Circonscription </a:t>
            </a: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Vosges du Nord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3509B0BF-F423-48C6-8A93-DD971A02EA03}"/>
              </a:ext>
            </a:extLst>
          </p:cNvPr>
          <p:cNvSpPr txBox="1"/>
          <p:nvPr/>
        </p:nvSpPr>
        <p:spPr>
          <a:xfrm>
            <a:off x="372862" y="1080009"/>
            <a:ext cx="9215333" cy="158341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</a:rPr>
              <a:t>Année scolaire : 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</a:rPr>
              <a:t>2022/2023</a:t>
            </a:r>
            <a:endParaRPr lang="fr-FR" sz="1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100" b="1" dirty="0">
                <a:solidFill>
                  <a:schemeClr val="accent1">
                    <a:lumMod val="75000"/>
                  </a:schemeClr>
                </a:solidFill>
              </a:rPr>
              <a:t>Référent(s) harcèlement école :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Directrice ou directeur de l’école</a:t>
            </a:r>
          </a:p>
          <a:p>
            <a:r>
              <a:rPr lang="fr-FR" sz="1100" dirty="0"/>
              <a:t>-    Personnes associées dans le traitement : psychologue EN, infirmière scolaire, enseignant(e)s spécialisé(e)s,…</a:t>
            </a:r>
          </a:p>
          <a:p>
            <a:pPr marL="171450" indent="-171450">
              <a:buFontTx/>
              <a:buChar char="-"/>
            </a:pPr>
            <a:r>
              <a:rPr lang="fr-FR" sz="1100" dirty="0"/>
              <a:t>Personnes ressources : IEN, CPC, Référent(e) harcèlement : 	</a:t>
            </a:r>
            <a:r>
              <a:rPr lang="fr-FR" sz="1050" dirty="0"/>
              <a:t>68 : </a:t>
            </a:r>
            <a:r>
              <a:rPr lang="fr-FR" sz="1050" dirty="0">
                <a:solidFill>
                  <a:schemeClr val="tx1"/>
                </a:solidFill>
              </a:rPr>
              <a:t>Mme Virginie Pierron : 03 89 21 56 80 - </a:t>
            </a:r>
            <a:r>
              <a:rPr lang="fr-FR" sz="1050" dirty="0">
                <a:solidFill>
                  <a:schemeClr val="tx1"/>
                </a:solidFill>
                <a:hlinkClick r:id="rId7"/>
              </a:rPr>
              <a:t>v</a:t>
            </a:r>
            <a:r>
              <a:rPr lang="fi-FI" sz="1050" dirty="0">
                <a:solidFill>
                  <a:schemeClr val="tx1"/>
                </a:solidFill>
                <a:hlinkClick r:id="rId7"/>
              </a:rPr>
              <a:t>irginie.pierron@ac-strasbourg.fr</a:t>
            </a:r>
            <a:r>
              <a:rPr lang="fi-FI" sz="1050" dirty="0">
                <a:solidFill>
                  <a:schemeClr val="tx1"/>
                </a:solidFill>
              </a:rPr>
              <a:t> </a:t>
            </a:r>
          </a:p>
          <a:p>
            <a:r>
              <a:rPr lang="fi-FI" sz="1050" dirty="0">
                <a:solidFill>
                  <a:schemeClr val="tx1"/>
                </a:solidFill>
              </a:rPr>
              <a:t>			                          	67 :  Mme Nadège Gaillac : 03 88 45 92 30 – </a:t>
            </a:r>
            <a:r>
              <a:rPr lang="fi-FI" sz="1050" dirty="0">
                <a:solidFill>
                  <a:schemeClr val="tx1"/>
                </a:solidFill>
                <a:hlinkClick r:id="rId8"/>
              </a:rPr>
              <a:t>nadege.gaillac@ac-strasbourg.fr</a:t>
            </a:r>
            <a:r>
              <a:rPr lang="fi-FI" sz="1050" dirty="0">
                <a:solidFill>
                  <a:schemeClr val="tx1"/>
                </a:solidFill>
              </a:rPr>
              <a:t> </a:t>
            </a:r>
          </a:p>
          <a:p>
            <a:pPr indent="-171450">
              <a:buFontTx/>
              <a:buChar char="-"/>
            </a:pPr>
            <a:r>
              <a:rPr lang="fr-FR" sz="1100" dirty="0"/>
              <a:t>Chargé(e) de prévention violence : 	</a:t>
            </a:r>
            <a:r>
              <a:rPr lang="fr-FR" sz="1050" dirty="0"/>
              <a:t>68 : </a:t>
            </a:r>
            <a:r>
              <a:rPr lang="fr-FR" sz="1050" dirty="0">
                <a:solidFill>
                  <a:schemeClr val="tx1"/>
                </a:solidFill>
              </a:rPr>
              <a:t>Mme Christine </a:t>
            </a:r>
            <a:r>
              <a:rPr lang="fr-FR" sz="1050" dirty="0" err="1">
                <a:solidFill>
                  <a:schemeClr val="tx1"/>
                </a:solidFill>
              </a:rPr>
              <a:t>Mennrath</a:t>
            </a:r>
            <a:r>
              <a:rPr lang="fr-FR" sz="1050" dirty="0">
                <a:solidFill>
                  <a:schemeClr val="tx1"/>
                </a:solidFill>
              </a:rPr>
              <a:t> : 03 89 21 56 63 - </a:t>
            </a:r>
            <a:r>
              <a:rPr lang="fr-FR" sz="1050" dirty="0">
                <a:solidFill>
                  <a:schemeClr val="tx1"/>
                </a:solidFill>
                <a:hlinkClick r:id="rId9"/>
              </a:rPr>
              <a:t>ce.preventionviolence68@ac-strasbourg.fr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fr-FR" sz="16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/>
              </a:rPr>
              <a:t/>
            </a:r>
            <a:br>
              <a:rPr lang="fr-FR" sz="16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/>
              </a:rPr>
            </a:br>
            <a:r>
              <a:rPr lang="fr-FR" sz="105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i-FI" sz="1050" dirty="0">
                <a:solidFill>
                  <a:schemeClr val="tx1"/>
                </a:solidFill>
              </a:rPr>
              <a:t> 		67 : Mme Céline Grandclaudon : </a:t>
            </a:r>
            <a:r>
              <a:rPr lang="fr-FR" sz="1050" dirty="0">
                <a:solidFill>
                  <a:schemeClr val="tx1"/>
                </a:solidFill>
              </a:rPr>
              <a:t>03 88 45 92 38 - </a:t>
            </a:r>
            <a:r>
              <a:rPr lang="fr-FR" sz="1050" dirty="0">
                <a:solidFill>
                  <a:schemeClr val="tx1"/>
                </a:solidFill>
                <a:hlinkClick r:id="rId11"/>
              </a:rPr>
              <a:t>ce.preventionviolence67@ac-strasbourg.fr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endParaRPr lang="fi-FI" sz="1100" dirty="0">
              <a:solidFill>
                <a:schemeClr val="tx1"/>
              </a:solidFill>
            </a:endParaRPr>
          </a:p>
        </p:txBody>
      </p:sp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xmlns="" id="{BAA1532D-1FE2-4A62-850D-D3430616C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651793"/>
              </p:ext>
            </p:extLst>
          </p:nvPr>
        </p:nvGraphicFramePr>
        <p:xfrm>
          <a:off x="568173" y="5655077"/>
          <a:ext cx="5885092" cy="1118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C209D1BC-4298-41D9-A03D-E3C030156EE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2" y="187852"/>
            <a:ext cx="846176" cy="52941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2AAA7EF-446C-4B52-B8E3-ADEA633A9BB1}"/>
              </a:ext>
            </a:extLst>
          </p:cNvPr>
          <p:cNvSpPr txBox="1"/>
          <p:nvPr/>
        </p:nvSpPr>
        <p:spPr>
          <a:xfrm>
            <a:off x="929757" y="2651601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60E12CB-7217-4A16-B436-76A2501F31E8}"/>
              </a:ext>
            </a:extLst>
          </p:cNvPr>
          <p:cNvSpPr txBox="1"/>
          <p:nvPr/>
        </p:nvSpPr>
        <p:spPr>
          <a:xfrm>
            <a:off x="3454332" y="3462774"/>
            <a:ext cx="308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90EE1740-4E01-4336-9EF3-5364F70272A9}"/>
              </a:ext>
            </a:extLst>
          </p:cNvPr>
          <p:cNvSpPr txBox="1"/>
          <p:nvPr/>
        </p:nvSpPr>
        <p:spPr>
          <a:xfrm>
            <a:off x="8438708" y="2648235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A254263-62C6-448C-8510-32BCB8B876AF}"/>
              </a:ext>
            </a:extLst>
          </p:cNvPr>
          <p:cNvSpPr txBox="1"/>
          <p:nvPr/>
        </p:nvSpPr>
        <p:spPr>
          <a:xfrm>
            <a:off x="292020" y="612302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9BF9F11B-C691-4EEB-96F5-B096F9448E91}"/>
              </a:ext>
            </a:extLst>
          </p:cNvPr>
          <p:cNvSpPr txBox="1"/>
          <p:nvPr/>
        </p:nvSpPr>
        <p:spPr>
          <a:xfrm>
            <a:off x="10948389" y="773437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3B5933F-6A65-4531-8F94-3FC439F337DB}"/>
              </a:ext>
            </a:extLst>
          </p:cNvPr>
          <p:cNvSpPr txBox="1"/>
          <p:nvPr/>
        </p:nvSpPr>
        <p:spPr>
          <a:xfrm>
            <a:off x="7191641" y="5990861"/>
            <a:ext cx="4494081" cy="783193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432000" rtlCol="0">
            <a:spAutoFit/>
          </a:bodyPr>
          <a:lstStyle/>
          <a:p>
            <a:r>
              <a:rPr lang="fr-FR" sz="10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Co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ntacts : 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Numéro gratuit « stop harcèlement » : 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3020</a:t>
            </a: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 - cyberharcèlement : 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3018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Numéro gratuit académique : </a:t>
            </a:r>
            <a:r>
              <a:rPr lang="fr-FR" sz="1000" b="1" dirty="0">
                <a:solidFill>
                  <a:schemeClr val="accent1">
                    <a:lumMod val="75000"/>
                  </a:schemeClr>
                </a:solidFill>
              </a:rPr>
              <a:t>0808 800 184</a:t>
            </a:r>
          </a:p>
          <a:p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Mail académique : </a:t>
            </a:r>
            <a:r>
              <a:rPr lang="fr-FR" sz="1000" dirty="0">
                <a:solidFill>
                  <a:schemeClr val="accent1">
                    <a:lumMod val="75000"/>
                  </a:schemeClr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nonauharcelement@ac-strasbourg.fr</a:t>
            </a:r>
            <a:r>
              <a:rPr lang="fr-FR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6CDEBF08-217D-44EA-959A-11F6DCB1230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48" y="6117159"/>
            <a:ext cx="355830" cy="3558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A679997-E026-4A2D-BB44-0A97CDB345FB}"/>
              </a:ext>
            </a:extLst>
          </p:cNvPr>
          <p:cNvSpPr txBox="1"/>
          <p:nvPr/>
        </p:nvSpPr>
        <p:spPr>
          <a:xfrm>
            <a:off x="1090178" y="622196"/>
            <a:ext cx="1022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b="1" dirty="0"/>
              <a:t>Références : </a:t>
            </a:r>
          </a:p>
          <a:p>
            <a:r>
              <a:rPr lang="fr-FR" sz="600" i="1" dirty="0"/>
              <a:t>Art. L. 511-3-1 du code de l’éducation : </a:t>
            </a:r>
            <a:r>
              <a:rPr lang="fr-FR" sz="600" b="0" i="1" u="none" strike="noStrike" baseline="0" dirty="0"/>
              <a:t>Aucun élève ne doit subir, de la part d'autres élèves, des faits de harcèlement ayant pour objet ou pour effet une dégradation de ses conditions d'apprentissage susceptible de porter atteinte à ses droits et à sa dignité ou d'altérer sa santé physique ou mentale.</a:t>
            </a:r>
            <a:endParaRPr lang="fr-FR" sz="600" i="1" dirty="0"/>
          </a:p>
          <a:p>
            <a:r>
              <a:rPr lang="fr-FR" sz="600" i="1" dirty="0"/>
              <a:t>ART. R421-20 du code de l’éducation: mise en place d’un plan de prévention des violences avec programme d’action contre toutes les formes de harcèlement.</a:t>
            </a:r>
          </a:p>
          <a:p>
            <a:r>
              <a:rPr lang="fr-FR" sz="600" i="1" dirty="0"/>
              <a:t>ART. D411-2 du code de l’éducation: le conseil d’école doit entreprendre des démarches de prévention des violences et du harcèlement.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33C0B4B-B76F-4F7B-A060-A3774A09CB6E}"/>
              </a:ext>
            </a:extLst>
          </p:cNvPr>
          <p:cNvSpPr txBox="1"/>
          <p:nvPr/>
        </p:nvSpPr>
        <p:spPr>
          <a:xfrm>
            <a:off x="3341156" y="2640724"/>
            <a:ext cx="3197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Toutes les étapes feront l’objet d’écrits à conserver.</a:t>
            </a:r>
          </a:p>
        </p:txBody>
      </p:sp>
    </p:spTree>
    <p:extLst>
      <p:ext uri="{BB962C8B-B14F-4D97-AF65-F5344CB8AC3E}">
        <p14:creationId xmlns:p14="http://schemas.microsoft.com/office/powerpoint/2010/main" val="215087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9D07925E-50CD-49F6-AF5F-6070A0767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8937261"/>
              </p:ext>
            </p:extLst>
          </p:nvPr>
        </p:nvGraphicFramePr>
        <p:xfrm>
          <a:off x="142408" y="156754"/>
          <a:ext cx="10882643" cy="6627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36469F48-2891-4CB6-A9EC-03FE933E4B2F}"/>
              </a:ext>
            </a:extLst>
          </p:cNvPr>
          <p:cNvSpPr txBox="1"/>
          <p:nvPr/>
        </p:nvSpPr>
        <p:spPr>
          <a:xfrm>
            <a:off x="8592289" y="4922971"/>
            <a:ext cx="3457303" cy="1268432"/>
          </a:xfrm>
          <a:prstGeom prst="round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fr-FR" sz="1100" b="1" u="sng" dirty="0"/>
              <a:t>Actions à l’échelle de l’école : </a:t>
            </a:r>
          </a:p>
          <a:p>
            <a:pPr marL="171450" indent="-171450">
              <a:spcAft>
                <a:spcPts val="100"/>
              </a:spcAft>
              <a:buFontTx/>
              <a:buChar char="-"/>
            </a:pPr>
            <a:r>
              <a:rPr lang="fr-FR" sz="1100" dirty="0">
                <a:effectLst/>
                <a:ea typeface="Times New Roman" panose="02020603050405020304" pitchFamily="18" charset="0"/>
              </a:rPr>
              <a:t>Sensibilisation collective des élèves dans la ou les classes concernées, par l’EMS ou un partenaire </a:t>
            </a:r>
          </a:p>
          <a:p>
            <a:pPr marL="171450" indent="-171450">
              <a:spcAft>
                <a:spcPts val="100"/>
              </a:spcAft>
              <a:buFontTx/>
              <a:buChar char="-"/>
            </a:pPr>
            <a:r>
              <a:rPr lang="fr-FR" sz="1100" dirty="0">
                <a:effectLst/>
                <a:ea typeface="Times New Roman" panose="02020603050405020304" pitchFamily="18" charset="0"/>
              </a:rPr>
              <a:t>Sensibilisation des familles (café parent, conférence) conseillée (référent départemental, EMS)</a:t>
            </a:r>
          </a:p>
          <a:p>
            <a:pPr marL="171450" indent="-171450">
              <a:spcAft>
                <a:spcPts val="100"/>
              </a:spcAft>
              <a:buFontTx/>
              <a:buChar char="-"/>
            </a:pPr>
            <a:r>
              <a:rPr lang="fr-FR" sz="1100" dirty="0"/>
              <a:t>Formation de l’équipe pédagogique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40B2195-1AB1-425D-8C34-BC88ACAD06A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50" y="156754"/>
            <a:ext cx="846176" cy="52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89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886</Words>
  <Application>Microsoft Office PowerPoint</Application>
  <PresentationFormat>Grand écran</PresentationFormat>
  <Paragraphs>112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Metz Catherine</dc:creator>
  <cp:lastModifiedBy>nbucher2</cp:lastModifiedBy>
  <cp:revision>27</cp:revision>
  <dcterms:created xsi:type="dcterms:W3CDTF">2021-11-05T20:26:56Z</dcterms:created>
  <dcterms:modified xsi:type="dcterms:W3CDTF">2022-08-31T17:22:43Z</dcterms:modified>
</cp:coreProperties>
</file>